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57" r:id="rId3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734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6713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588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34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435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87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05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564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48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819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6225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92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0CEFC-EFA7-4B2F-B605-FA024B9A4F53}" type="datetimeFigureOut">
              <a:rPr lang="zh-CN" altLang="en-US" smtClean="0"/>
              <a:t>2014/11/25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06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5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049131" y="3016485"/>
            <a:ext cx="6340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佛教是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宗教</a:t>
            </a:r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还是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</a:t>
            </a:r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35951" y="270870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9142869" y="270274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1" y="889444"/>
            <a:ext cx="84824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佛教是一个宗教还是一套哲学？你的转变是一种宗教性的转换，还是某一种纯粹属于哲学性的突破？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9550400" y="150183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7" y="2408286"/>
            <a:ext cx="883999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丹增仁波切经常被问这个问题，他通常以玩笑的方式回答：“可怜的佛教！宗教家说它是一种无神论的哲学，一种心灵的科学；哲学家说他是一种宗教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佛教似乎没有自处之地。也许正因为如此，佛教有了一种优势，可以在宗教和哲学之间搭起桥梁。”我会说佛教本质上是一个形而上的传统，从这个传统可以吸取智慧，这种智慧可以运用到每一刹那和所有的状况之中。如果我们对宗教的定义是要盲目接受一种教义，不需要自己重新发掘那个教义的真理，那佛教就不是一个宗教。佛陀说的很清楚，他的教义必须被检查，必须被思考，不能只是因为尊敬佛陀而单纯的接受。教义的真理必须自己发觉，通过不断地修炼最后迈向心灵的证悟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18597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45700" y="551682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832" y="96698"/>
            <a:ext cx="4812266" cy="677333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46804" y="1334287"/>
            <a:ext cx="5013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但是佛教徒还是崇拜佛陀啊？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93417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6047872" y="133428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157580" y="2531856"/>
            <a:ext cx="530337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的，但这并不是因为人们把他当做上帝或者圣人，而是因为他就是究竟的老师，证悟的化身。“佛”的意思是“觉悟者”，成就真理的人。藏语中佛被翻译成“桑结”，桑是“摧毁了”所有蒙蔽智慧的负面障碍；“结”是他“培养了”所有属于心灵和人性的正面特质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30954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45198" y="485264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19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49231" y="3013502"/>
            <a:ext cx="4493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关于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迷信</a:t>
            </a:r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的问题</a:t>
            </a:r>
            <a:endParaRPr lang="zh-CN" altLang="en-US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36051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8342769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0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889444"/>
            <a:ext cx="884983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佛教在西方的形象非常正面，它一直被视为一种纯粹而直接的教义，可以被接受。但一旦来到亚洲，就会被震撼，因为佛教的方式充其量只能被称为迷信：写满经文的旗子、法轮、相信轮回</a:t>
            </a:r>
            <a:r>
              <a:rPr lang="en-US" altLang="zh-CN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我那天看到的那个三岁小孩，又号称是什么转世灵童。这是怎么回事？</a:t>
            </a:r>
            <a:endParaRPr lang="en-US" altLang="zh-CN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44764" y="233283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8" y="3346745"/>
            <a:ext cx="63741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于许多宗教而言，意识持续到死亡之后是一个不争的事实。在佛教，证据来自一些人的经验。佛教所谓的轮回，绝对不是某种“个体”附在另外一个个体上，也不是心灵的转换，因为没有所谓的灵魂。通过许多次转世所留下来的并不是一个“人”的身份，而是一种被培养出来的意识流。</a:t>
            </a:r>
            <a:endParaRPr lang="zh-CN" altLang="en-US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312443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835674" y="575142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接下页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8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889444"/>
            <a:ext cx="884983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佛教在西方的形象非常正面，它一直被视为一种纯粹而直接的教义，可以被接受。但一旦来到亚洲，就会被震撼，因为佛教的方式充其量只能被称为迷信：写满经文的旗子、法轮、相信轮回</a:t>
            </a:r>
            <a:r>
              <a:rPr lang="en-US" altLang="zh-CN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我那天看到的那个三岁小孩，又号称是什么转世灵童。这是怎么回事？</a:t>
            </a:r>
            <a:endParaRPr lang="en-US" altLang="zh-CN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44764" y="233283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8" y="3346745"/>
            <a:ext cx="8839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至于经幡和法轮，并不是迷信，只是反映佛教有各种丰富的方式，来提醒我们对心的觉察性。风吹动的经文旗、油灯的火、热气转动的法轮、刻上咒语的石头，我们所作所为，自然界的每一种元素，都可以刺激我们从内在祈祷，激励我们的利他念头。“不论吹过这经幡的风吹向哪里，愿它所碰触的所有众生，能从他们的痛苦中得到解脱；愿他们能经验快乐以及快乐的因”。</a:t>
            </a:r>
            <a:endParaRPr lang="zh-CN" altLang="en-US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312443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593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37347" y="1503055"/>
            <a:ext cx="8849832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到底什么是咒语？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324166" y="110294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7405673" y="157336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3648123" y="2937672"/>
            <a:ext cx="600120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咒语的意思是“保护着心的东西”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不是害怕心会遭遇什么灾难，而是担心心会被干扰，会混乱。念诵能够帮助我们让心的表层运动平息下来，让我们更清楚地看到表层下的本质。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34941" y="271536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49330" y="4384222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29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49231" y="3013502"/>
            <a:ext cx="4493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关于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转世</a:t>
            </a:r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的问题</a:t>
            </a:r>
            <a:endParaRPr lang="zh-CN" altLang="en-US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536051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8342769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71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1130080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关于转世的问题你一直强调是一些人的经验，也有很多有趣的故事，但这都不是证明。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72997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84599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194933" y="2926678"/>
            <a:ext cx="6374187" cy="17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佛法中，有三种条件使一句话成立：直接经历、不可推翻的演绎以及值得信赖的论证。我们所谈论的不是神迹，而是许多世纪依赖许多喇嘛都共同经历的内在经验。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18249" y="270436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569120" y="3959752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745063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我不认为他们可以欺骗我们，但那些可能都是幻象。一个人可以完全诚恳，一辈子没有想要欺骗别人，但还是可能会看到幻象。</a:t>
            </a:r>
            <a:endParaRPr lang="en-US" altLang="zh-CN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44764" y="143572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8" y="2456407"/>
            <a:ext cx="8839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轮回的存在是唯一能够证明非物质性意识的事实，就是意识的连续性。我说说我的经验：有一天我在老师康居仁波切附近的小茅屋静坐，我想到小时候杀害过的所有动物。想到这些我心中交替着悔意和错愕。于是我去找康居仁波切。一看到我，康居仁波切就笑了，我还没说话，他就对我说：“你这辈子杀了多少动物？”这件事对我来说是非常自然的，我的反应是微笑。“当信仰离开理性，就变成迷信，当信仰背叛理性时更甚之。但当信仰与理性合并的时候，就能够防止理性变成一种纯粹知识性的游戏。”佛法的信心不是盲目的，也不是对某些教义的非理性信仰。</a:t>
            </a:r>
            <a:endParaRPr lang="en-US" altLang="zh-CN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23409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接下页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92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4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745063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我不认为他们可以欺骗我们，但那些可能都是幻象。一个人可以完全诚恳，一辈子没有想要欺骗别人，但还是可能会看到幻象。</a:t>
            </a:r>
            <a:endParaRPr lang="en-US" altLang="zh-CN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44764" y="143572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8" y="2456407"/>
            <a:ext cx="8839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亲自参加过寻找转世灵童的工作。小孩找到后，我们要为他在山洞里举办长寿仪式。当时只有两岁半的小孩决定自己做加持。他做的平静而有耐性。他能非常准确的叫出这些人的名字。人群中有一个人来自不丹，是钦哲仁波切生前的老佣人。一位喇嘛提醒他仪式快结束时，这孩子指着人群中的这个老人，要求对他做加持。老人立刻掉泪。</a:t>
            </a:r>
            <a:endParaRPr lang="zh-CN" altLang="en-US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23409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535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157008" y="3013502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佛教和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心理学</a:t>
            </a:r>
            <a:endParaRPr lang="zh-CN" altLang="en-US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43828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8034993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26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889443"/>
            <a:ext cx="8849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世纪某些哲学家比如叔本华，被佛教吸引的理由是认为它可以提供一种方法，通过忘记自我而达到某种宁静境界。最近，反而是对心的掌控技巧引起了更多的注意力。佛教心理学是怎么样的？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83043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973769"/>
            <a:ext cx="88390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仅仅能够辨认出一个情绪把它引到表面上是不够的。我们必须懂得如何让这种念头和情绪得到解脱，就是要消除它在心中的任何痕迹，让它不要再被混乱所捆绑，不然它很容易创造出连锁反应。“不喜欢”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“敌意”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“愤怒”，最后它会成为负面的语言和行为。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75146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849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889443"/>
            <a:ext cx="8849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世纪某些哲学家比如叔本华，被佛教吸引的理由是认为它可以提供一种方法，通过忘记自我而达到某种宁静境界。最近，反而是对心的掌控技巧引起了更多的注意力。佛教心理学是怎么样的？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83043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973769"/>
            <a:ext cx="883905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两种禅定方式，一种像狗，一种像狮子。你可以追踪自己的念头，就像小狗追踪它前面的石子，一个接一个。这只会让我们的心一直在混乱状态中。另外一种方式是像狮子一样，因为它会立即冲向丢石头的人，扑到他身上。这就是转向念头的根源。当你通过大量练习能令念头停住的时候，你要开始研究妄念的本质。情绪升起之前，它在哪里？它有任何特质吗？有确定的位置、形状和颜色吗？它会到别的地方去吗？你越是去研究它，它就越是找不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75146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622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889443"/>
            <a:ext cx="8849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世纪某些哲学家比如叔本华，被佛教吸引的理由是认为它可以提供一种方法，通过忘记自我而达到某种宁静境界。最近，反而是对心的掌控技巧引起了更多的注意力。佛教心理学是怎么样的？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83043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973769"/>
            <a:ext cx="88390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可以在这个“找不到”的境界禅定一会。当你了解到念头只不过是意识的显现，它就会失去对心的束缚能力。经过长期的勤劳修持，解脱的过程就会变得很自然。当新的念头升起，它就会解放自己，不再会干扰，也不再会控制你的心。念头的形成和消失一样快，就像用手指头在水上画画一样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75146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013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464784" y="3013502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什么是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证悟</a:t>
            </a:r>
            <a:endParaRPr lang="zh-CN" altLang="en-US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51604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7727216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83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829283"/>
            <a:ext cx="8849832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佛教的真正核心是什么？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5619848" y="93142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1951084"/>
            <a:ext cx="8839056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用最简单的方式来定义佛教，就是首先把它视为一条道路。这个道路的目标就是要达成我们所谓的“完美”：究竟知识、证悟，这就是佛的境界。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172877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44764" y="259603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2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997728"/>
            <a:ext cx="8849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在达到完美的那一刹那，我们会消失吗？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7220048" y="92078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1951084"/>
            <a:ext cx="83233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干嘛消失？正好相反，达成证悟，佛陀便开展庞大的助人行动，教导他人，指引他们。就像是导游，引领他人走向佛陀自己走过的路。唯一会消失，并且是完全消失的，就是无知。相信一个自我的存在，是无知最主要的表现。成佛的意义是对事物究竟本质的觉知，不是一种重新建立，而是一种发现。最基本的概念就是众生都有佛性。一般众生的佛性被埋在众多障碍之下，这些负面心理因素是因为执着于实质存在的自我及现象。“道路”就在于要化解掉所有掩盖真正本性的东西，让我们能够看到它真正的面貌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172877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529011" y="464412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34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684900"/>
            <a:ext cx="8849832" cy="12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这令我想起柏拉图对于回忆的理论。对苏格拉底而言，学习是一种回忆我们所遗忘的事物的过程。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2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21260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239842"/>
            <a:ext cx="8323303" cy="3782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证悟的目的不是要离开这个世界，而是不再被它奴役。世界本身并不是坏的，只是我们觉知它的方式错了。所谓“娑婆世界”就是“存在世界的恶性循环”，是由无知所撑起的，是一个痛苦、散乱以及混淆的世界。整体而言，这个现象世界无始无终，但是生命有潜力打破这个恶性循环，通过净化自己意识河流的方式达到证悟，从此从轮回循环中解脱出来。换句话讲，我们可以终止痛苦的原因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相信自我为实存的无知。达到佛的境界者不处在“娑婆世界”和“涅槃”这两者之中。因为他已经从无知中解脱出来，不被业带入轮回；他也不停留在涅槃的平静中，因为他对仍在受苦的众生升起了无限的慈悲。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01753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529011" y="5299462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459381" y="2705725"/>
            <a:ext cx="5273238" cy="1446550"/>
            <a:chOff x="3151604" y="2705725"/>
            <a:chExt cx="5273238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4464784" y="3013502"/>
              <a:ext cx="264687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什么是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空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51604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111662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135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843314" y="3236685"/>
            <a:ext cx="5336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关于佛教的一切质疑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02868" y="286735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（上）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458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672871"/>
            <a:ext cx="8849832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你所谓的空性是什么？是虚无吗？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7730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22217" y="71169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7" y="1782641"/>
            <a:ext cx="96347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很多人对“空”的概念不安，甚至害怕。那是因为他们把“空性”和“虚无”混在一起了。“虚无”之中一无所有。而空性事实上是虚无的反义词，它是一种宇宙的潜能。任何现象，如果究竟本质不是空性的话，根本不可能显现。包括自我和外在世界，都没有任何东西是具体的永恒的，或有具足的存在性。空性并不是什么和现象分开的东西，它就是现象的本质。佛法说世界是没有“开始”的。在任何东西显现之前，时间的概念是没有意义的，时间只是一个观者赋予一连串刹那的概念。世界没有真正或实质的存在，所以说现象世界就是相对层面，空性是绝对层面。“空即是色，色即是空”并不是在否定我们对这个世界的一般觉知。我们想否定的是，在最终的分析下，世界具有真正实质的现实。回到海森堡的话：原子不是东西，那么许多原子聚在一起怎么可能变成东西？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1560332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840452" y="530668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69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23534" y="672871"/>
            <a:ext cx="8849832" cy="825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这难道不是无为的哲学？我们何必针对不存在的东西有所行动？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0353" y="47730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9775058" y="7750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4610644" y="2001828"/>
            <a:ext cx="51644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绝不是这样！相反，这个观念让我们走向更大的行动自由，让我们对其他人更开放，因为我们再也不会被自我的执着和现象的具实性所困惑。因为众生确实经历着痛苦的经验，所以就算是幻觉式的，要除掉这种经验也是对的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297462" y="177951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775058" y="386387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69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536051" y="2705725"/>
            <a:ext cx="7119898" cy="1446550"/>
            <a:chOff x="3151604" y="2705725"/>
            <a:chExt cx="7119898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4464784" y="3013502"/>
              <a:ext cx="449353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佛教的</a:t>
              </a:r>
              <a:r>
                <a:rPr lang="zh-CN" altLang="en-US" sz="4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传教观念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51604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958322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928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672871"/>
            <a:ext cx="8849832" cy="17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佛教不像西方的宗教，它既不承认在另外一个世界中得到永生的实质心灵，又不承认一个我们可以向他祈祷，此生能够帮忙来生能够迎接我们的上帝。佛教和当地的宗教难道没有冲突的危险，没有竞争？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7730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9818869" y="163072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7" y="2576729"/>
            <a:ext cx="62177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这种竞争没有依据。如果一方没有任何竞争的意图，对方的竞争就会自动终止。就是因为几个世纪以来，人们对宗教的了解程度越来越差，才会让某些群族利用宗教来进行压制和征服的行为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佛法提供观念，但从来不强迫这些观念，更不会想改变任何人的信仰。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35442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586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672871"/>
            <a:ext cx="8849832" cy="17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佛教不像西方的宗教，它既不承认在另外一个世界中得到永生的实质心灵，又不承认一个我们可以向他祈祷，此生能够帮忙来生能够迎接我们的上帝。佛教和当地的宗教难道没有冲突的危险，没有竞争？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7730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9818869" y="163072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7" y="2576729"/>
            <a:ext cx="72645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法就是愿意将经验分享给任何想参与的人。丹增仁波切常说：“我来西方的目的不是为了要多创造几个佛教徒，而是要分享我的经验。”他每次演讲完都要说：“如果你觉得我说的任何话有用，请用它，不然就忘掉它吧。”试图让人改变宗教信仰不但可能会失败，也可能无意识中减弱他们对自己原来宗教的信仰。更好的做法是鼓励有信仰的人更加深自己的信仰，目的不是要改变人家的信仰，而是要增进他的福祉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35442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406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672871"/>
            <a:ext cx="8849832" cy="17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佛教不像西方的宗教，它既不承认在另外一个世界中得到永生的实质心灵，又不承认一个我们可以向他祈祷，此生能够帮忙来生能够迎接我们的上帝。佛教和当地的宗教难道没有冲突的危险，没有竞争？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7730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9818869" y="163072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7" y="2576729"/>
            <a:ext cx="536353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一个人感到跟佛法特别有缘，愿意把佛法视为一条心灵道路，也不能阻止他自由的走向这个道路。接下来他就应该精进地学习和修行。虽然对其他宗教要保持容忍和开放的心，但我们必须投入自己所选择的宗教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35442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5797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93" r="423"/>
          <a:stretch/>
        </p:blipFill>
        <p:spPr>
          <a:xfrm>
            <a:off x="5275383" y="14068"/>
            <a:ext cx="69353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61671" y="873312"/>
            <a:ext cx="2954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这本书的价值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1672" y="1896681"/>
            <a:ext cx="75352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哲学家是指法国法兰西学院院士让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佛朗索瓦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何维勒，他是著名的哲学家和政治评论家。他的儿子马修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理查德跟随诺贝尔生物医学奖得主攻读博士，以极其优异的成绩获得博士学位后，突然决定放下这一切，到遥远的国度，披上袈裟，削发为僧。马修的决定并不是因为他遭遇到什么困境，而是他看到了另外一种生活的可能性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1672" y="3497420"/>
            <a:ext cx="75352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年后，父子二人进行了一场全法国关注的对话。哲学家表达了对佛教的好奇和质疑，僧侣认真地作答。可以说，这本书浓缩了几乎所有来自各个角度的对佛教的质疑。美好的是，马修在经过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年修炼之后，都给出了令人欣慰的答案。最终，我们能够看到哲学家语气的变化，也看到了两种不同文化的交融和相互理解。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61671" y="5098159"/>
            <a:ext cx="7535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这本书的译者是著名的赖声川先生。他和马修是好朋友，马修委托他进行翻译。法文版出版后，这本书被翻译成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多种语言。在思想界和宗教界都有着很大的影响。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989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976231" y="3013502"/>
            <a:ext cx="4493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为什么要</a:t>
            </a:r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出家</a:t>
            </a:r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663051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8215769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3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58" r="4167"/>
          <a:stretch/>
        </p:blipFill>
        <p:spPr>
          <a:xfrm flipH="1">
            <a:off x="508000" y="2184399"/>
            <a:ext cx="11684000" cy="46869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1" y="889444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我想知道你什么时候做的这个决定？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6919575" y="81250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7" y="1822080"/>
            <a:ext cx="8751093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我还在念大学的时候看到了一个介绍喜马拉雅的修行者的纪录片，感到非常震撼。我觉得“如果有人有办法达到完美的境界，就一定是这个样子”。西藏佛教大师没有打算发展一种新的理论，而是忠于上千年的心灵传承，成为有成就的继承者。因为你和母亲的关系，我认识很多哲学家、思想家、艺术家、诗人、科学家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是他们虽然在各自的领域中都是天才，但这些知识和才华并不能让他们成为好的人。一位伟大的诗人可能是一个混蛋，一位科学家可能对自己不满，一位艺术家可能自恋和骄傲。我总觉得缺少了什么感觉。反而那些西藏大师让我看到一种非常不同的感觉，他们的生活方式似乎就反映了他们所教导的一切。于是我决心去找他们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159977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956800" y="523426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00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26981" y="3019467"/>
            <a:ext cx="5109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痛苦</a:t>
            </a:r>
            <a:r>
              <a:rPr lang="zh-CN" altLang="en-US" sz="48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是怎么回事？</a:t>
            </a:r>
            <a:endParaRPr lang="zh-CN" altLang="en-US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313801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8565019" y="270572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1" y="889444"/>
            <a:ext cx="5493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你最初的动机是不是要逃避痛苦？</a:t>
            </a:r>
            <a:endParaRPr lang="en-US" altLang="zh-CN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25875" y="81250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7" y="2014586"/>
            <a:ext cx="68714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痛苦是无知的结果，所以必须要被驱除的是无知。而最根本的无知是相信自身真正存在，相信现象界的实在性。减轻他人即时的痛苦是一种义务，但光这么做是不够的。必须要根治痛苦的根本原因。我不否认生物学和理论物理的迷人之处，但是知道了这些事情能够帮助我们理解快乐和痛苦的心理过程吗？难道没有一种内在祥和的方式，不依赖健康、不依赖权势、不依赖成功、不依赖感官享受，同时这个内在祥和也是一切外在祥和的源泉？</a:t>
            </a:r>
            <a:endParaRPr lang="en-US" altLang="zh-CN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179227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845800" y="538666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728200" y="56548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（接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93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1" y="889444"/>
            <a:ext cx="5493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你最初的动机是不是要逃避痛苦？</a:t>
            </a:r>
            <a:endParaRPr lang="en-US" altLang="zh-CN" dirty="0" smtClean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25875" y="81250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7" y="1894269"/>
            <a:ext cx="743054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佛法让你要清晰地认出“自我”没有实质的存在，这才是你所有问题的根源。放下对自我的信念，就可以让这内在的和平自然流露。佛法不只是在形容心中会产生的状态，它还能示范如何转换这些状态，所谓的“解放”这些状态。对“自我”的执着就是无知最基本的表现，也是所有负面情绪的根源。这个自我究竟在身体哪处？你越是去找它，越是找不到。到最后你会发现“我”似乎只是一个标签，贴在一个连贯的东西上。因为我们觉得有一个独立的“我”，这种感觉会把“我”和“他人”区隔开来。而对事物吸引和厌恶的转换就开始了。发现自我并非真实的存在，能够让我们不再被自己的念头所奴役。</a:t>
            </a:r>
            <a:endParaRPr lang="zh-CN" altLang="en-US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167196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845800" y="538666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728200" y="56548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（接上页）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631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3769</Words>
  <Application>Microsoft Office PowerPoint</Application>
  <PresentationFormat>宽屏</PresentationFormat>
  <Paragraphs>177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2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Quyan</dc:creator>
  <cp:lastModifiedBy>Quyan</cp:lastModifiedBy>
  <cp:revision>42</cp:revision>
  <dcterms:created xsi:type="dcterms:W3CDTF">2014-11-24T05:24:28Z</dcterms:created>
  <dcterms:modified xsi:type="dcterms:W3CDTF">2014-11-25T06:24:04Z</dcterms:modified>
</cp:coreProperties>
</file>