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92" r:id="rId8"/>
    <p:sldId id="264" r:id="rId9"/>
    <p:sldId id="263" r:id="rId10"/>
    <p:sldId id="293" r:id="rId11"/>
    <p:sldId id="266" r:id="rId12"/>
    <p:sldId id="267" r:id="rId13"/>
    <p:sldId id="294" r:id="rId14"/>
    <p:sldId id="269" r:id="rId15"/>
    <p:sldId id="270" r:id="rId16"/>
    <p:sldId id="295" r:id="rId17"/>
    <p:sldId id="273" r:id="rId18"/>
    <p:sldId id="274" r:id="rId19"/>
    <p:sldId id="296" r:id="rId20"/>
    <p:sldId id="297" r:id="rId21"/>
    <p:sldId id="277" r:id="rId22"/>
    <p:sldId id="278" r:id="rId23"/>
    <p:sldId id="298" r:id="rId24"/>
    <p:sldId id="299" r:id="rId25"/>
    <p:sldId id="281" r:id="rId26"/>
    <p:sldId id="282" r:id="rId27"/>
    <p:sldId id="300" r:id="rId28"/>
    <p:sldId id="301" r:id="rId29"/>
    <p:sldId id="285" r:id="rId30"/>
    <p:sldId id="286" r:id="rId31"/>
    <p:sldId id="288" r:id="rId32"/>
    <p:sldId id="289" r:id="rId33"/>
    <p:sldId id="302" r:id="rId34"/>
    <p:sldId id="303" r:id="rId35"/>
    <p:sldId id="304" r:id="rId36"/>
    <p:sldId id="305" r:id="rId37"/>
    <p:sldId id="257" r:id="rId3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>
        <p:scale>
          <a:sx n="64" d="100"/>
          <a:sy n="64" d="100"/>
        </p:scale>
        <p:origin x="2346" y="1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6713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588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4341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2435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887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05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5642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488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81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6225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492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0CEFC-EFA7-4B2F-B605-FA024B9A4F53}" type="datetimeFigureOut">
              <a:rPr lang="zh-CN" altLang="en-US" smtClean="0"/>
              <a:t>2014/12/5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3F780-8B56-4FBA-BEBC-E3996E62CA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7065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5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71100" y="864044"/>
            <a:ext cx="50321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慈悲和爱之间的差别在哪里？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920" y="69043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6272169" y="69043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381877" y="1989186"/>
            <a:ext cx="7584324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圣经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里所说的“对邻居的爱”完全跟佛教中的爱与慈悲相衬。在佛教中爱与慈悲要和另外两种美德相结合。第一种是随喜的精神（看到别人好也会高兴），第二种就是没有偏见，一视同仁。最后，佛教中的爱和慈悲与智慧是分不开的。爱和慈悲与对事物究竟本质的知识是分不开的。爱和慈悲的目标在于让众生从无知中解脱出来。为什么慈悲有这么大的力量，就是因为背后这种智慧和知识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8695" y="176687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845800" y="538666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728200" y="56548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（接上页）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4867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920498" y="2708708"/>
            <a:ext cx="8351004" cy="1446550"/>
            <a:chOff x="1735951" y="2708708"/>
            <a:chExt cx="8351004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3049131" y="3016485"/>
              <a:ext cx="57246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如何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对抗</a:t>
              </a:r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现实的邪恶</a:t>
              </a:r>
              <a:endPara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735951" y="2708708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773775" y="2708708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339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31431" y="673544"/>
            <a:ext cx="99048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觉得你讲的太抽象了，佛教在面对现实的邪恶时有什么办法呢？比如黑手党，或者种族暴力。西方的宗教和哲学始终认为邪恶是一种无法超越的障碍，他们同意邪恶是一个存在的东西。可是万能的上帝怎么会允许邪恶的存在，这一直是一个问题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81749" y="4893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1036300" y="170459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142207" y="2586086"/>
            <a:ext cx="99956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认为所有众生的本性是完美的。即使被无知、欲望和憎恨掩盖住，但是没法改变佛性。我们太容易忘记这个本性，进入二元对立、负面的思考模式。这些又被转换成负面的语言和行为，接着创造痛苦。人的真正本性是一种平衡状态，暴力是一种不平衡的状态。暴力并不属于人最深的本性，因为暴力不但为受害者，也为始作俑者带来痛苦。以现实状况而言，佛教没有任何立场来防止卢旺达的大屠杀，可是要知道，其他任何人也都无能为力。西方的所谓现实政策、世界新秩序，都不能阻止屠杀的发生。但就算这种暴力倾向存在，也要依靠知性来解除它，不屈服于它的影响力。憎恨到底来自哪里？如果我们追踪它的根源，一切都是从一个念头出发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70974" y="236377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036300" y="527913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28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563731" y="604303"/>
            <a:ext cx="54090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很好，但是如果我们要把邪恶从世界中消灭的话，我们必须等六十亿人走向这个心灵道路，这要等很久啊！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50551" y="42009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972800" y="169574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5574508" y="2313645"/>
            <a:ext cx="5458668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要花很多时间并不改变一个事实，就是没有其他解决方法。这种暴力不断的出现，唯一的解决方式就是个人的转化。这种转化可以从个人延伸到家庭、村庄、以及整个社会。在历史上，确实有一些社会在某些时期能够保持和平。这是一个可以达成的目标，要看每个人愿不愿意以及能贡献多少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261326" y="209133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033176" y="463968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52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459381" y="2705725"/>
            <a:ext cx="5273238" cy="1446550"/>
            <a:chOff x="2536051" y="2705725"/>
            <a:chExt cx="5273238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3849231" y="3013502"/>
              <a:ext cx="264687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三</a:t>
              </a:r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种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懒惰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536051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496109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550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89444"/>
            <a:ext cx="88498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必须小心分辨“科学”和“科学主义”。因为科学那么成功，使得人们相信任何一个问题都可以用科学的角度来看。甚至还有“科学社会主义”，很明显，这中间没有任何跟科学有关的事物，反而恰恰相反。造成了极大的伤害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7687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98206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927645"/>
            <a:ext cx="8839056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学的危险性就是它容易被分析式的冲力带走，让知识做过大的横向扩展。这种对事物细节的研究，不论多么有趣，重要性不应该超过智慧的追寻。佛教谈到三种懒惰。第一种就是把所有时间用在吃饭和睡觉上。第二种就是告诉自己，“像我这样的人绝对不可能达到完美”。这种懒惰令自己灰心，反而令自己试都不去试。第三种，就是把生命浪费在次等重要的工作上，一个接一个，你会告诉自己，当你完成了这件或那件事之后，你会开始寻找你生命的意义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70533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044764" y="524133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3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889444"/>
            <a:ext cx="9003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你说“次要问题”？一个与心灵无关的问题也可以是一个重大问题。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981264" y="95292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089445"/>
            <a:ext cx="5791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一个银行家来说，破产是一个重大问题。但对一个隐士来说破不破产是一个很次要的问题。经常思索无常可以解决第一种懒惰；思索修行所带来的变化和好处可以解决第二种懒惰；第三种懒惰的解法就是要认清唯一能结束一切做不完的事情，就是立刻把它们放开，转向真正给与生命意义的事。人生很短，要发展我们内在的特质，永远不嫌太早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-107474" y="186713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997700" y="482651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-118249" y="7687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</p:spTree>
    <p:extLst>
      <p:ext uri="{BB962C8B-B14F-4D97-AF65-F5344CB8AC3E}">
        <p14:creationId xmlns:p14="http://schemas.microsoft.com/office/powerpoint/2010/main" val="74818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304945" y="2705725"/>
            <a:ext cx="9582110" cy="1447175"/>
            <a:chOff x="2536051" y="2705725"/>
            <a:chExt cx="9582110" cy="1447175"/>
          </a:xfrm>
        </p:grpSpPr>
        <p:sp>
          <p:nvSpPr>
            <p:cNvPr id="3" name="文本框 2"/>
            <p:cNvSpPr txBox="1"/>
            <p:nvPr/>
          </p:nvSpPr>
          <p:spPr>
            <a:xfrm>
              <a:off x="3849231" y="3013502"/>
              <a:ext cx="695575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佛教为什么在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印度衰败</a:t>
              </a:r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？</a:t>
              </a:r>
              <a:endPara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536051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804981" y="2706350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571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33032" y="799880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世纪之间，印度的部分地区在伊斯兰教的控制之下。虽然如此，印度教还是继续作为主要的宗教，但佛教却被扫地出门。为什么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80149" y="64107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82863" y="148151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33033" y="2494878"/>
            <a:ext cx="88498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佛教在印度衰退的原因至今还不是很清楚。从六世纪开始，印度重新恢复了婆罗门教的传统。这使佛教的影响力开始减弱。印度极不愿意放弃种姓制度，而佛教刻意地不去在乎这个制度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80149" y="227256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0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33032" y="799880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世纪之间，印度的部分地区在伊斯兰教的控制之下。虽然如此，印度教还是继续作为主要的宗教，但佛教却被扫地出门。为什么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80149" y="64107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82863" y="148151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33032" y="2482178"/>
            <a:ext cx="942226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佛教向南传播到斯里兰卡，然后向东传到泰国、缅甸和柬埔寨，被称为“小乘”佛教。后来它往北，在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到了中国，被称为“大乘”佛教。之后又传到日本，演变成许多不同的形式。根据大乘的教导，如果我们周遭的众生继续受苦的话，我们自己的解脱是没有任何意义的。在西藏，发展出第三乘，金刚乘。金刚乘在另外两乘上增加了许多种类的心灵技巧，让我们内在的佛性能够更快显现。金刚乘的视野虽然是超越性的，但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他不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遏止慈悲，反而加强、加深它。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80149" y="225986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2364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74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33032" y="799880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世纪之间，印度的部分地区在伊斯兰教的控制之下。虽然如此，印度教还是继续作为主要的宗教，但佛教却被扫地出门。为什么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80149" y="64107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82863" y="148151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33033" y="2482178"/>
            <a:ext cx="8816810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法不是教条，而是一条道路。僧团就是陪伴我们走这条道路的人。佛教不会强迫也不会试图改变人的信仰，那样是没有什么意义的。佛教一向不采取征服者的姿态，它多是通过心灵上的影响力来产生作用。这和邪教不同，邪教是纯正心灵传统的假版本，一有机会，它的面貌就会崩溃。邪教虽然能吸引信徒，但是它的欺骗性本质表现在它各种内在的矛盾、丑闻，以及不可思议的事件上。大部分的邪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教中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，对他人的要求非常多，但又猖狂地违反自己号称的理想。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80149" y="2259869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557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151604" y="2705725"/>
            <a:ext cx="5888792" cy="1446550"/>
            <a:chOff x="2843828" y="2705725"/>
            <a:chExt cx="5888792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157008" y="3013502"/>
              <a:ext cx="326243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仪式</a:t>
              </a:r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与迷信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843828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419440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026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59" r="1933"/>
          <a:stretch/>
        </p:blipFill>
        <p:spPr>
          <a:xfrm flipH="1">
            <a:off x="4368800" y="1066483"/>
            <a:ext cx="7848600" cy="580849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7514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佛教吸引西方知识分子的一个原因是没有天主教那么多的宗教仪式。但当我到西藏时看到了更加复杂的仪式和道具，这在我看来是不理性的表现。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83043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262569"/>
            <a:ext cx="67444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如果信仰违反理性，而且不去了解仪式中更深层的意义，就变成了迷信。拉丁文的仪式（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ritus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实际上是“正确行动”的意思。蕴含着反省、沉思、祈祷和静思。一个仪式就变成一次心灵的修行。环境、音乐、念诵都是为了让心更平静而不是激起情绪。佛塔象征佛陀的心，经文象征他的语，佛像象征他的身。因为身体的右边被视为荣誉的位置，信徒绕塔的时候一直让佛塔在他们右手边的位置，以示对佛的尊敬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04026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84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59" r="1933"/>
          <a:stretch/>
        </p:blipFill>
        <p:spPr>
          <a:xfrm flipH="1">
            <a:off x="4368800" y="1066483"/>
            <a:ext cx="7848600" cy="580849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7514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佛教吸引西方知识分子的一个原因是没有天主教那么多的宗教仪式。但当我到西藏时看到了更加复杂的仪式和道具，这在我看来是不理性的表现。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83043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262569"/>
            <a:ext cx="6744492" cy="2951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本尊有六只手臂，象征着六波罗蜜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布施、持戒、忍辱、精进、禅定、智慧。这些象征的形象让我们运用想象的力量作为心灵进化的因素，不会让我们被不受控制的念头带走。对西藏老师而言，这种仪式只有相对的重要性。有些闭关者把自己的时间完全投入在禅定上，有时会放弃所有仪式。米拉日巴尊者甚至公开藐视仪式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04026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081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59" r="1933"/>
          <a:stretch/>
        </p:blipFill>
        <p:spPr>
          <a:xfrm flipH="1">
            <a:off x="4368800" y="1066483"/>
            <a:ext cx="7848600" cy="5808491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7514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佛教吸引西方知识分子的一个原因是没有天主教那么多的宗教仪式。但当我到西藏时看到了更加复杂的仪式和道具，这在我看来是不理性的表现。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83043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8" y="2262569"/>
            <a:ext cx="6744492" cy="336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礼佛是表达敬意的一种方法，不是对一个神致意，而是对究竟智慧和代表究竟智慧的人致意。这种致意同时也是一种谦虚的举动，可以对抗傲慢。当我们双手、膝盖和额头碰地的时候，表示我们期盼净化五毒：贪嗔痴慢疑；当我们起身把双手在面前滑向自己的时候，我们想“愿我能把所有众生的痛苦聚集在我身上，解除他们所有的痛苦。”用这种方式，让我们在日常生活中的行为能愿意普通平庸，把我们带回到心灵修持的道路上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-107474" y="204026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714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843828" y="2705725"/>
            <a:ext cx="6504345" cy="1446550"/>
            <a:chOff x="3151604" y="2705725"/>
            <a:chExt cx="6504345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464784" y="3013502"/>
              <a:ext cx="387798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如何面对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死亡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51604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342769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283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9118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蒙田说“作为一个哲学家就是要学习死亡。”这个过程在佛教教义中也扮演着非常重要的角色。佛教对死亡的准备是怎样的？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35674" y="139920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2332084"/>
            <a:ext cx="74429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佛教徒应该随时想到死亡的念头。这绝对不是悲伤或悲观的想法。这种思想反而激励着佛教徒去利用生命每一刻来转化内在。因为死亡的时刻以及造成死亡的状况是无法预测的，所以思索着无常和死亡永远是一种心灵修行的激励。初级的修行者认为死亡是可怕的，对道路有一点认识的人会去了解如何能自信而平静的度过“中阴身”。再来，他们会像农夫一样，只问耕耘不问收获，非常平静的面对死亡。最后，程度最高的修行者想到死亡，心中会感到喜悦。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12247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5882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9118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蒙田说“作为一个哲学家就是要学习死亡。”这个过程在佛教教义中也扮演着非常重要的角色。佛教对死亡的准备是怎样的？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35674" y="139920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2332084"/>
            <a:ext cx="744299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什么好害怕的呢？死亡已经变成一个朋友，它只不过是生命的一个阶段，一个简单的转折。如果我们要面对死亡，等到最后一分钟是没用的。因为濒临死亡的时刻并不是一个开始心灵修行的理想时机。“中阴身”这个词的意义是“中间”或“过渡”状态。生命的“中阴”就是生与死之间的中间状态；死亡时刻的“中阴”，就是意识从身体分离出来的过程所占的时间。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12247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889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791183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蒙田说“作为一个哲学家就是要学习死亡。”这个过程在佛教教义中也扮演着非常重要的角色。佛教对死亡的准备是怎样的？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63371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35674" y="139920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2332084"/>
            <a:ext cx="758682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种分离是身体从有机体变成无机体的过程，第二种分离是意识的分离。我们会经历一种极为清晰的状态，然后是一种极大的喜悦，到最后会经历一种完全没有意念的状态。在这个状态中，有经验的修行者会认出“究竟本性中阴”，会持续待在里面而达成证悟。大部分情况下，意识接着就进入“形成的中阴”，就是死亡和下一次投胎之间的中间状态。渐渐地，另一个存在状态的细节才会开始出现。普通人投胎是因为“业力”的吸引，而证悟的人投胎是刻意在适当环境下再生，为的是要继续帮助他人。这也就是为什么我们有办法找到过去老师的转世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-107474" y="212247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86294" y="541145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35674" y="5751420"/>
            <a:ext cx="1380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（第 </a:t>
            </a:r>
            <a:r>
              <a:rPr lang="en-US" altLang="zh-CN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737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843828" y="2705725"/>
            <a:ext cx="6504345" cy="1446550"/>
            <a:chOff x="3151604" y="2705725"/>
            <a:chExt cx="6504345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464784" y="3013502"/>
              <a:ext cx="387798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如何看待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创新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51604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342769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135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843314" y="3236685"/>
            <a:ext cx="5336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关于佛教的一切质疑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02868" y="388301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（下）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458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672871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西方有一种倾向，把最高的价值放在“创新”上。在西方，最好的称赞就是声称一件事“是个新的想法”。就连艺术和文学，你必须创新才能生存。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50270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10044764" y="1292194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205707" y="2252541"/>
            <a:ext cx="88390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认为不断发明新东西的欲望，就是因为过度强调“个性”的重要性。西藏有些伟大的神圣艺术作品，艺术家为作品投入所有的心和才华，但是他们的个性完全不表现在作品上，他们的艺术品是不具名的。人民通过绘画和舞蹈这些艺术和心灵保持联系。在西方当一个艺术家把画布涂成蓝色，挂在博物馆中，我认为唯一的问题就是没有人大喊“国王没有穿衣服！”西方的“创造力”并没有使我们变成更好的人。真正的创造力意味着渐渐除去无知和自我中心所造成的遮蔽，揭开心和现象的究竟本质。这才是“新”的发现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2030232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044764" y="494558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69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920498" y="2705725"/>
            <a:ext cx="8351004" cy="1446550"/>
            <a:chOff x="3151604" y="2705725"/>
            <a:chExt cx="8351004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464784" y="3013502"/>
              <a:ext cx="572464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佛教徒还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要不要</a:t>
              </a:r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努力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51604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189428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928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2" y="672871"/>
            <a:ext cx="884983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佛教似乎可以概括为“我对世界的影响力其实只是一种幻想，这个幻想带给我庞大的期望和失望，让我活在不断变化的喜悦和恐惧中。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7730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044764" y="133913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7" y="2335429"/>
            <a:ext cx="8839057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比较像印度教对“业”的解释：最理想的方式就是完全接受我们的命运，不去抗拒它。但是一个佛教徒会采取不同的立场。他会接受现在，因为这是过去所发生的事情的结果。但是未来完全要看他自己，他永远在一个十字路口上。能够看到自我不是真实存在，不会让我们毫不在乎的接受任何发生在我们身上的事，反而会让我们更自由地行动，不受“我”的拘束，不断制造出一连串吸引和排斥反应。从自我中心解脱出来，让我们能有更大的行动自由。过去已经演过了，但是未来还没有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-107474" y="2113120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044764" y="4538673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86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843828" y="2705725"/>
            <a:ext cx="6504345" cy="1446550"/>
            <a:chOff x="3151604" y="2705725"/>
            <a:chExt cx="6504345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464784" y="3013502"/>
              <a:ext cx="387798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哲学家</a:t>
              </a:r>
              <a:r>
                <a:rPr lang="zh-CN" altLang="en-US" sz="4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的结论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51604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8342769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880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895" t="46549" r="9868" b="10878"/>
          <a:stretch/>
        </p:blipFill>
        <p:spPr>
          <a:xfrm rot="21072363">
            <a:off x="5020054" y="-149959"/>
            <a:ext cx="7678960" cy="67515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357904" y="1640709"/>
            <a:ext cx="11476193" cy="3576582"/>
            <a:chOff x="491351" y="1760672"/>
            <a:chExt cx="11476193" cy="3576582"/>
          </a:xfrm>
        </p:grpSpPr>
        <p:sp>
          <p:nvSpPr>
            <p:cNvPr id="3" name="文本框 2"/>
            <p:cNvSpPr txBox="1"/>
            <p:nvPr/>
          </p:nvSpPr>
          <p:spPr>
            <a:xfrm>
              <a:off x="1804532" y="2077579"/>
              <a:ext cx="8849832" cy="2536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buNone/>
              </a:pP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和马修的对谈中，我学到了：以一个智慧系统而言，我越来越欣赏佛教；以一个形而上学系统而言，我越来越怀疑它。我们的对话也帮助我越来越了解，为什么佛教今天在西方世界可以引起那么大的兴趣。最主要是因为佛教填满了一个缺口，这个缺口是因为西方哲学遗弃了伦理和生活艺术的范畴而造成的。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17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世纪末期，西方哲学抛弃了苏格拉底的问题：“我应该如何过活？”佛教在这个领域有很多可以教我们的。我愿意说佛教所表现的是一种谦虚、实际和勇敢的智慧。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1351" y="1760672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654364" y="3890704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”</a:t>
              </a:r>
              <a:endParaRPr lang="zh-CN" altLang="en-US" sz="88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271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151604" y="2705725"/>
            <a:ext cx="5888792" cy="1446550"/>
            <a:chOff x="3151604" y="2705725"/>
            <a:chExt cx="5888792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4464784" y="3013502"/>
              <a:ext cx="326243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僧侣</a:t>
              </a:r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zh-CN" altLang="en-US" sz="4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结论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51604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727216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90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895" t="46549" r="9868" b="10878"/>
          <a:stretch/>
        </p:blipFill>
        <p:spPr>
          <a:xfrm rot="17709601">
            <a:off x="6836649" y="884016"/>
            <a:ext cx="5292339" cy="465316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63291" y="1240425"/>
            <a:ext cx="11465418" cy="4377150"/>
            <a:chOff x="421915" y="1519562"/>
            <a:chExt cx="11465418" cy="4377150"/>
          </a:xfrm>
        </p:grpSpPr>
        <p:sp>
          <p:nvSpPr>
            <p:cNvPr id="6" name="文本框 5"/>
            <p:cNvSpPr txBox="1"/>
            <p:nvPr/>
          </p:nvSpPr>
          <p:spPr>
            <a:xfrm>
              <a:off x="1735096" y="1806040"/>
              <a:ext cx="8839057" cy="3367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buNone/>
              </a:pP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不应该期待西方修行佛法的情况会和东方一样，尤其是僧侣隐士的生活方式。虽然如此，佛法似乎能够提供一种方式，让所有人都能得到一种程度上的内在和平。问题并不在于能否创造一种西方的佛法，问题在于如何运用佛法的基础真理，让所有人都有的完美潜能实现出来。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  <a:buNone/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在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对谈中，我想做的是分享和解释，我父亲想做的是分析和比较。在我流浪的过程中，和父亲的亲密关系从来没有减弱过。我们从来没有机会讨论生命的这些原理。但是对话再有启发性也永远不能取代个人经验的安宁。如果我们要了解事情的真正面貌，那是不可缺少的。佛陀经常说：“是不是道路就看你走不走。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421915" y="1519562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“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0574153" y="4450162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03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693" r="423"/>
          <a:stretch/>
        </p:blipFill>
        <p:spPr>
          <a:xfrm>
            <a:off x="5275383" y="14068"/>
            <a:ext cx="6935375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1671" y="873312"/>
            <a:ext cx="2954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这本书的价值</a:t>
            </a:r>
            <a:endParaRPr lang="zh-CN" alt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61672" y="1896681"/>
            <a:ext cx="75352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哲学家是指法国法兰西学院院士让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佛朗索瓦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何维勒，他是著名的哲学家和政治评论家。他的儿子马修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理查德跟随诺贝尔生物医学奖得主攻读博士，以极其优异的成绩获得博士学位后，突然决定放下这一切，到遥远的国度，披上袈裟，削发为僧。马修的决定并不是因为他遭遇到什么困境，而是他看到了另外一种生活的可能性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1672" y="3497420"/>
            <a:ext cx="75352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年后，父子二人进行了一场全法国关注的对话。哲学家表达了对佛教的好奇和质疑，僧侣认真地作答。可以说，这本书浓缩了几乎所有来自各个角度的对佛教的质疑。美好的是，马修在经过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年修炼之后，都给出了令人欣慰的答案。最终，我们能够看到哲学家语气的变化，也看到了两种不同文化的交融和相互理解。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61671" y="5098159"/>
            <a:ext cx="7535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这本书的译者是著名的赖声川先生。他和马修是好朋友，马修委托他进行翻译。法文版出版后，这本书被翻译成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多种语言。在思想界和宗教界都有着很大的影响。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989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151604" y="2705725"/>
            <a:ext cx="5888792" cy="1446550"/>
            <a:chOff x="2663051" y="2705725"/>
            <a:chExt cx="5888792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3976231" y="3013502"/>
              <a:ext cx="326243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什么是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慈悲</a:t>
              </a:r>
              <a:endParaRPr lang="zh-CN" altLang="en-US" sz="48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663051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7238663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13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1" y="841316"/>
            <a:ext cx="9417963" cy="825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基督教有慈善的概念，它和佛教的慈悲相对应，但什么才是佛教的慈悲？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4120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613390" y="57970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7" y="1822080"/>
            <a:ext cx="8433243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今天的教育几乎不再讨论如何使人变得更好，现在的教育越来越世俗，主要的目的就是为了培养知性以及累积知识。知识是一把双刃剑，它可以用来建设，也可以用来毁灭。有人甚至说爱和慈悲完全属于宗教的领域，教育并不负责年轻人的心灵性。在西方，慈悲的字面意思有时暗示一种高姿态的怜悯，一种同情，但这种同情先假定自己和受苦的人之间有某种差距。但在藏文中“慈悲”这个词直译是“心之主”的意思，也就是应该主宰我们思想的东西</a:t>
            </a:r>
            <a:r>
              <a:rPr lang="zh-CN" altLang="en-US" dirty="0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59977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845800" y="538666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28200" y="56548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（接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900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4931" y="841316"/>
            <a:ext cx="9417963" cy="8254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基督教有慈善的概念，它和佛教的慈悲相对应，但什么才是佛教的慈悲？</a:t>
            </a:r>
            <a:endParaRPr lang="en-US" altLang="zh-CN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-118249" y="44120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“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613390" y="579706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chemeClr val="bg1"/>
                </a:solidFill>
              </a:rPr>
              <a:t>”</a:t>
            </a:r>
            <a:endParaRPr lang="zh-CN" altLang="en-US" sz="8800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205708" y="1822080"/>
            <a:ext cx="7149728" cy="3129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  <a:buNone/>
            </a:pP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佛教所讲的慈悲就是解除所有痛苦的愿望，尤其是要挑战痛苦的因</a:t>
            </a:r>
            <a:r>
              <a:rPr lang="en-US" altLang="zh-CN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无知、憎恨、欲望等。所以说这种慈悲一部分是针对受苦者，一部分是针对那个兴起慈悲的心</a:t>
            </a:r>
            <a:r>
              <a:rPr lang="zh-CN" altLang="en-US" dirty="0" smtClean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 smtClean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慈悲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中可以包含慈善，包括各种布施。而为了要消除长期的痛苦，我们必须思考痛苦的起源，然后才能发现原来引起战争的是无知，是对报仇的饥渴、执着，以及一切令众生痛苦的东西。</a:t>
            </a:r>
            <a:endParaRPr lang="en-US" altLang="zh-CN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107474" y="1599771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845800" y="538666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728200" y="56548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（接上页）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150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3459381" y="2705725"/>
            <a:ext cx="5273238" cy="1446550"/>
            <a:chOff x="2313801" y="2705725"/>
            <a:chExt cx="5273238" cy="1446550"/>
          </a:xfrm>
        </p:grpSpPr>
        <p:sp>
          <p:nvSpPr>
            <p:cNvPr id="3" name="文本框 2"/>
            <p:cNvSpPr txBox="1"/>
            <p:nvPr/>
          </p:nvSpPr>
          <p:spPr>
            <a:xfrm>
              <a:off x="3626981" y="3019467"/>
              <a:ext cx="264687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8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慈悲和</a:t>
              </a:r>
              <a:r>
                <a:rPr lang="zh-CN" altLang="en-US" sz="48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爱</a:t>
              </a:r>
              <a:endPara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313801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/>
                <a:t>“</a:t>
              </a:r>
              <a:endParaRPr lang="zh-CN" altLang="en-US" sz="8800" dirty="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6273859" y="2705725"/>
              <a:ext cx="131318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8800" dirty="0" smtClean="0">
                  <a:solidFill>
                    <a:srgbClr val="C00000"/>
                  </a:solidFill>
                </a:rPr>
                <a:t>”</a:t>
              </a:r>
              <a:endParaRPr lang="zh-CN" altLang="en-US" sz="8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0505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6933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71100" y="864044"/>
            <a:ext cx="50321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哲学家：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慈悲和爱之间的差别在哪里？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920" y="69043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“</a:t>
            </a:r>
            <a:endParaRPr lang="zh-CN" altLang="en-US" sz="8800" dirty="0"/>
          </a:p>
        </p:txBody>
      </p:sp>
      <p:sp>
        <p:nvSpPr>
          <p:cNvPr id="9" name="文本框 8"/>
          <p:cNvSpPr txBox="1"/>
          <p:nvPr/>
        </p:nvSpPr>
        <p:spPr>
          <a:xfrm>
            <a:off x="6272169" y="690438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/>
              <a:t>”</a:t>
            </a:r>
            <a:endParaRPr lang="zh-CN" altLang="en-US" sz="8800" dirty="0"/>
          </a:p>
        </p:txBody>
      </p:sp>
      <p:sp>
        <p:nvSpPr>
          <p:cNvPr id="6" name="文本框 5"/>
          <p:cNvSpPr txBox="1"/>
          <p:nvPr/>
        </p:nvSpPr>
        <p:spPr>
          <a:xfrm>
            <a:off x="1381877" y="1989186"/>
            <a:ext cx="7584324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僧侣：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慈悲必须伴随着爱。慈悲没有爱就无法生存。而爱的定义是希望众生能够找到快乐，以及快乐的因。在此说的爱指的是完全的、无条件的爱，对所有众生没有分别心，没有偏见。男女之间的爱、对家人的爱，经常是霸占性的、排他性的、有限制的。其实这种爱含有很多自私的感情。这种爱可能感觉非常深，但是当无法达到预期的时候，它也很容易就会消失。同时，对家人的爱会同时附加一种感觉，觉得会和陌生人有距离，甚至敌意。真正的爱和慈悲可以延伸到我们的敌人身上，掺杂执着的爱和慈悲无法包容我们视为敌人的人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695" y="1766877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“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845800" y="5386665"/>
            <a:ext cx="131318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dirty="0" smtClean="0">
                <a:solidFill>
                  <a:srgbClr val="C00000"/>
                </a:solidFill>
              </a:rPr>
              <a:t>”</a:t>
            </a:r>
            <a:endParaRPr lang="zh-CN" altLang="en-US" sz="8800" dirty="0">
              <a:solidFill>
                <a:srgbClr val="C0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728200" y="5654872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（接</a:t>
            </a:r>
            <a:r>
              <a:rPr lang="zh-CN" altLang="en-US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页）</a:t>
            </a:r>
            <a:endParaRPr lang="zh-CN" alt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93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3805</Words>
  <Application>Microsoft Office PowerPoint</Application>
  <PresentationFormat>宽屏</PresentationFormat>
  <Paragraphs>174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3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Quyan</dc:creator>
  <cp:lastModifiedBy>Quyan</cp:lastModifiedBy>
  <cp:revision>71</cp:revision>
  <dcterms:created xsi:type="dcterms:W3CDTF">2014-11-24T05:24:28Z</dcterms:created>
  <dcterms:modified xsi:type="dcterms:W3CDTF">2014-12-05T03:22:15Z</dcterms:modified>
</cp:coreProperties>
</file>