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258" r:id="rId5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>
        <p:scale>
          <a:sx n="78" d="100"/>
          <a:sy n="78" d="100"/>
        </p:scale>
        <p:origin x="183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80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60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681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02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7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696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788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42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20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38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6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E2F46-08C2-4B3D-9921-2F1A272583D4}" type="datetimeFigureOut">
              <a:rPr lang="zh-CN" altLang="en-US" smtClean="0"/>
              <a:t>2015/3/26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DD9F0-11FA-48DD-9BB7-0D35430E56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4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787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第三个阶段：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14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岁以上，向男人进军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1016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岁左右的男孩进入了快速发育期，他们的睾丸激素是以前的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倍左右。他们开始好辩、焦躁、喜怒不定。这个阶段存在着一个矛盾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们已经准备向男人迈进，而父母却想让他们在五六年之后再长大。父母看到的是幼稚，而这些准男人们却无法忍受你的老气横秋、唠唠叨叨。他们不再依恋爸爸，甚至会摧毁他的偶像，两个男人有可能变得关系紧张，这就需要妈妈在中间协调，但问题是他们往往与妈妈也开始变得疏远。</a:t>
            </a: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十几岁的男孩是非常“任性”的，他们热衷于自己的想法和兴趣，很容易忽视他人的感受和社会约束，而且他们会有自己的朋友圈，与家庭生活也越离越远，家长对孩子的老师也不如以前联系紧密，这会使得很多家长特别是妈妈们陷入了焦虑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617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787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第三个阶段：</a:t>
            </a: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14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岁以上，向男人进军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1016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者给出了一个非常好的建议：给男孩们找一个“导师”，在国外，家庭集体活动、社区学校扮演了这样一个角色。你可以有意识地让自己的好朋友担任“导师”，但他们得喜欢孩子并善于沟通，能够赢得孩子的信任。在你与孩子冲突的时候，他们是化解桥梁！事实上，你也可以帮助朋友的孩子，当他们不是你自己的孩子时，其实非常讨人喜欢！如果孩子们身边没有引导者，他们会经历很多坎坷，会与父母争吵，会变得性格孤僻、情绪低落，而且在性、酒精、烟草、毒品、网络游戏等问题上栽跟头。研究表明如果孩子在家人之外有一位成年朋友，足以防止孩子走上犯罪之路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切记，不要让你的孩子在没有成年人关照的情况下整天和同龄人呆在一起！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145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95343" y="2921169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394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837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睾丸激素周期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10168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首先科普一下，睾丸激素与我们俗称的雄性激素有一定的不同，后者以前者为主，大约占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，其余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由肾上腺分泌。男性与女性的差别就是由“睾丸激素”决定的。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所有动物在生命之初都是雌性，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染色体在孕期第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周时发挥作用，使男孩具有男性器官，同时终止女性器官的发育，这是男女都有乳头的原因。孕期第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周睾丸激素开始形成，大概到第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周，睾丸即发育成熟。如果准妈妈在孕期内压力太大，就会抑制睾丸激素的产生，会使得胎儿的睾丸和阴茎发育不完全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035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837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睾丸激素周期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101680" cy="391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男婴刚出生时，他的睾丸激素含量相当于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岁男孩，他需要这些激素来刺激身体发育。几个月后，就降到出生时的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1/15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。在他蹒跚学步时期，睾丸激素含量一直较低，这时的男孩和女孩非常相像。而到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岁时，睾丸激素激增，这时他会对战斗、冒险等男孩子的游戏产生浓厚的兴趣，能和爸爸一起玩球，收拾花园。而到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岁时，体内睾丸激素又会下降，他会再次平静下来，但足以使他对运动、冒险、探险的活动感兴趣，而唯独对女孩还不“感冒”！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11-13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岁期间，睾丸激素含量再次激增，达到学步期的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倍多，这促使他四肢猛长，而且睾丸激素含量过高，就转变成了雌激素，有些男孩可能还会经历女性的生理变化，如胸部隆起，性格变得温柔。由于发育过快，男孩的大脑组织将重新整合，可能在几个月内变得迟钝、木讷，做事无计划，生活一团混乱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260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837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睾丸激素周期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101680" cy="4071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周岁时，睾丸激素含量达到最高值，第二性征明显，粉刺一夜间就了冒出来，性意识强烈，让男孩躁动不安。而男孩到了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他就会平静下来，虽然此时的睾丸激素含量仍然较高，但他的身体已经适应了。激素继续促进他的男性特征发育，使得他日后容易出现胆固醇高、谢顶等，但另一面也促使他的创造力不断涌现，热爱竞争，渴望有所作为。他的旺盛精力会通过工作、体育活动以及和谐的性生活疏通出来。而到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岁时，睾丸激素含量会逐步下降，可能一连数日对性了无兴趣，这时的男人更成熟、更明智。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以上描述的是男孩的一般成长模式，可能有的男孩并不符合上述周期的节点，家长只要观察到大致类似即可。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了解男孩的激素及对男性的影响是非常有意义的，这有助于我们能理解男孩在不同时期发生的变化，能给他们提供必要的帮助。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820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睾丸激素对男孩的影响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103282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、为什么男孩喜欢争执和打架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美国沃尔特里德军事研究所做了一个著名的激素实验：我们知道猴子中的雄性成员之间存在森严的等级制度，公猴子非常清楚谁是他们的老大、老二、老三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，这是由决斗决定的。研究人员找了只小弟猴子，给它注射了睾丸激素，然后放回猴群。好戏上演了，这只猴子回去后马上就挑衅它的“顶头上司”，没错，它打赢了！接着一路过关斩将，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后，这个矮小、瘦弱的小猴子血呼啦查、精神亢奋地站在猴王面前，几分钟后，猴王就是它了。但药物作用很快就消失了，那些被它打败的头头脑脑很快就不费力气把它打回原形，而这个童话的导演就是睾丸激素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可见，是睾丸激素刺激得那些小男孩更热衷于争吵和打架。睾丸激素促进他们肌肉形成，减少脂肪堆积，还使得他们脾气急躁。睾丸激素对大脑的影响也很显著，使得男孩更关心级别，对竞争更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感兴趣。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686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睾丸激素对男孩的影响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10654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、男孩需要明确的组织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秩序（上）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不健全的环境中，男孩会没有安全感，会觉得自己处于危险中，如果没大人管，他们会用拳头明确次序，而女孩子则不存在这个问题。男孩子的粗暴有时候是为了掩盖他们的恐惧，如果他们有了“老大”，就会放松下来，但如果“老大”恃强凌弱、行为乖僻，他们就会为了保护自己而做出过激的事。如果老师和父母是公正可亲的人，男孩就会变得安静下来，专心学业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也与后天养育环境相关，如果男孩就读学校比较混乱，充满暴力，他们的睾丸激素含量就会上升。睾丸激素含量高的男孩往往具有很强的领导能力，他们敢于挑战、体格健壮、精力充沛，这类孩子往往不是班里的英雄就是十足的捣蛋鬼。如果老师和父母没有给予很好的引导，那些捣蛋鬼们就会到处惹事，以打败成年人来寻求内心平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33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睾丸激素对男孩的影响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105763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、男孩需要明确的组织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秩序（下）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一些研究表明，能力强的男人性欲更强。一些伟大的国家领袖的性欲就较强，而赢得比赛的运动员比对手的睾丸激素水平更高。针对青少年犯罪的研究也发现，男孩在第一次性生活前的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个月内，惹麻烦、干错事的概率是平时的几倍。当然，作者也指出，这不是性释放的问题，而是当男孩找到真正的恋人后，他会真正平静下来。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养育男孩就要帮助他接受自己的特点，并给予耐心的引导。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29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925902" y="2459504"/>
            <a:ext cx="63401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男孩和女孩在</a:t>
            </a:r>
            <a:endParaRPr lang="en-US" altLang="zh-CN" sz="6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大脑结构上的差别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38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8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376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奇妙的大脑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动物的大脑都是由左右大脑组成，一些低等动物左右大脑结构是相同的，即使受重击后一侧大脑破坏后，另一半还能照常运作。而人脑就没这功能了，我们知道人类的左大脑负责语言和逻辑，右大脑负责运动、情感和对时空的定位，左右大脑依靠神经纤维束（胼胝体）相互连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女孩在胎儿期时，他们的大脑结构差别就很明显：一是男孩大脑发育速度明显慢于女孩；二是男孩的左右大脑之间联系少于女孩，即胼胝体小于女孩。近来的研究显示，男孩往往对拼词、字谜等活动的兴趣不大，这是因为他们往往只用半脑思考，而女孩则左右大脑同时思考，这在核磁成像上得到了清楚的证实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26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376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奇妙的大脑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77548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种差别是由于男孩女孩发育差异造成的。所有婴儿大脑的左半球皮质的生长速度比右半球都慢，但男孩更慢，女孩的雌激素促进了大脑细胞的快速发育。当男孩的右大脑不断发育、完善，试图与左大脑建立联系时，而左大脑还没有做好准备，导致右大脑延伸到左大脑的神经细胞无法进入，只能返回并连接到右大脑，因此，男孩们的右大脑内部连接发达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在大脑结构方面，男女间的确存在差异，女性大脑间的连接发达，所以中风的女性恢复速度快，恢复程度好，而且男孩出生时大脑容易受到损害。这也许能解释为什么很多男孩的成绩不如人意，容易患孤独症。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大脑间的连接可以通过后天的练习有所改善，因此，家长们不必过多关注结论，而应给与男孩更多的鼓励和帮助。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421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怎样帮助男孩来应对大脑的差异化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75588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、家长要意识到男女孩大脑结构的差异，但也不要夸大化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虽然男孩女孩存在大脑结构上的差异，但也要客观对待，更不能当成借口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首先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，对绝大多数人来说，仅是细微差别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，这种差别不是绝对的，不是适用于每一个人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，最重要的是不要把这些差别当成男孩、女孩各自的局限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124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怎样帮助男孩来应对大脑的差异化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7558880" cy="2686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、帮助男孩建立大脑连接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一般来说，男孩长于数学、科学和工程；而女孩长于语言。女性的大脑有两个区专门负责语言，比男性负责语言区的大脑面积大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20%~30%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，男女孩在听说读写上的困难比例一般是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4:1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。家长可以 通过这些措施帮助男孩提高语言能力：一是要有意识地对男孩进行口语训练，如在他会说一个字的时候，要教他组词，当他会组词的时候，要教他造句。二是要利用一切机会，给他们解释看到、听到的一切事物；三是要尽早地给孩子读书，营造快乐的气氛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68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怎样帮助男孩来应对大脑的差异化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7558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、建议男孩要晚入学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我们都习惯了小学时期是女孩的时代，除了体育，几乎每门课都是女生们的天下。这是因为与女孩相比，男孩在智力方面的发育比较缓慢，大概比女孩晚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6~12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个月，而且协调能力方面发育得尤其迟缓，比如用笔和剪刀的能力。他们仍在“粗放发育阶段”，也无法安分地坐很长时间。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作者建议男孩们在幼儿园应多呆一年，这样他们在入学后至少和女孩们在智力上是一个水准了。目前的同龄入学，会让男孩感觉到自己是失败者，使得他们对学习失去兴趣。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63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怎样帮助男孩来应对大脑的差异化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755888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、教会男孩处理情感联系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由于右大脑负责处理行动，因此，男生们的动手能力强，遇到问题倾向于自己动手解决，而女生则更愿意思考后再处理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。爸爸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妈妈们要教会男孩如何避免争斗，以更好的方式处理纠纷，如以下技巧：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通过阅读别人的面部表情来判断别人的感受；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学会交朋友的技巧，比如加入到别人正在玩的游戏或谈话中；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怎样应对自己的生气，是不是需要单独待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教会这些技巧的过程就是帮助男孩左右大脑建立联系的过程。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09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310622" y="2921169"/>
            <a:ext cx="5570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四、</a:t>
            </a:r>
            <a:r>
              <a:rPr lang="zh-CN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爸爸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与儿子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2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好爸爸应该具有的观念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动物的大脑都是由左右大脑组成，一些低等动物左右大脑结构是相同的，即使受重击后一侧大脑破坏后，另一半还能照常运作。而人脑就没这功能了，我们知道人类的左大脑负责语言和逻辑，右大脑负责运动、情感和对时空的定位，左右大脑依靠神经纤维束（胼胝体）相互连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女孩在胎儿期时，他们的大脑结构差别就很明显：一是男孩大脑发育速度明显慢于女孩；二是男孩的左右大脑之间联系少于女孩，即胼胝体小于女孩。近来的研究显示，男孩往往对拼词、字谜等活动的兴趣不大，这是因为他们往往只用半脑思考，而女孩则左右大脑同时思考，这在核磁成像上得到了清楚的证实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026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好爸爸应该具有的观念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91786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他们很喜欢运动，特别喜欢和爸爸一起玩、一起打闹；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喜欢和爸爸一起探险，一起体验和探索世界；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喜欢爸爸给他讲小时候的故事，想了解爸爸的朋友、工作；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喜欢爸爸教他一些生活里的男人们的事情，比如钓鱼、修自行车；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在学习爸爸的人生态度和价值观，爸爸是他人生的第一个也是最重要的导师；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是通过观察爸爸的行为来学习如何爱别人的。特别是你与妻子的关系会影响他们一生，如果你对妻子非常关心，爱意浓浓，他们将来也会建立这样的家庭；反之，他们会非常讨厌你不尊重妈妈，在家里发脾气。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他们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是通过观察爸爸来学习如何感受和表达的：如果爸爸在生气和不安时，能够把自己的感受说出来，而不是发脾气、摔门、砸东西，孩子也能学会这样做，反之也是一样的。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01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好爸爸应该怎么做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87737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爸爸们应该明白你在孩子教育中是独一无二的：对大部分的爸爸来说，你在家庭是一棵参天大树，而在工作单位中只是绿叶、小草；孩子的成长是不可逆的，他长大了你就再没有机会了。缺乏父爱的男孩会更容易产生暴力倾向、参加团伙、陷入困境；缺乏父爱的女孩更容易自卑、更早的发生性关系，受人鄙视，无法继续学业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下身段和孩子一起打闹吧：研究发现，孩子在打闹游戏（摔跤、抛高、玩骑马、顶牛）中学到的东西对他们意义深远，他们学会了怎样玩得开心，制造噪音，观察他人，制定规则。特别是在规则感上，打闹游戏有时候会让他们累、让他们痛，这时爸爸们就可以和他们讨论规则，比如不能伤害对方，什么时候该结束，而这样的亲身体验活动显然有助于培养男孩们的自控力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7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78896" y="821378"/>
            <a:ext cx="2901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荐   语（上）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78895" y="1732349"/>
            <a:ext cx="61557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作者史蒂夫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比达尔夫，澳大利亚著名家庭问题专家，育儿类畅销书作家。他的作品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养育男孩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男人的故事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快乐童年的秘密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爱的创造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非常畅销，这本书有个姊妹篇叫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养育女孩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因为作者是澳洲人，因而讨论的背景也是西方文化和教育，比如，作者建议男孩要比女孩晚一年上学，学校的学生人数不能超过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，而这在中国是完全不可能的。我们推荐本书的一个重要原因是作者引用了大量的医学、心理学研究成果，讨论的问题也足够尖锐，包括性激素、性教育、同性恋等问题，而这是我们中国人往往不愿意公开讨论的问题，正好大家可以看看国外专家们的观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60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好爸爸应该怎么做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886516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男孩要尊重女性。当男孩们到了十几岁的时候，他们的个头很快就超过了妈妈，他们突然发现自己有力量可以反抗了，有时会对妈妈和周围的女性不敬，这时爸爸应该介入，明确地告诉他你的态度。而且如果你是真心地尊重和关心妻子，那么你的教育就有威信，而不是被儿子鄙视和嘲笑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夫妻教育理念不一致时，切忌在孩子面前显露出来，应该事后和妻子协商一致。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不必强迫孩子：如果有一天孩子不那么喜欢你，也不必为此担心，如果你一直和孩子相处愉快，这种感情就是存进银行的钱，偶尔的冲突，只是提了一笔小毛毛钱而已。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如果你们的婚姻出现了问题，离婚了但一定切记不要离开孩子的生活圈，一些人认为只要不和孩子联系，孩子就很快会度过那段伤心时光，这是极度错误的，这种做法给孩子带来的伤害会延续他一生。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96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310622" y="2921169"/>
            <a:ext cx="5570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五、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妈妈与儿子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83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妈妈对儿子的观念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30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一般来说，妈妈对养育女孩更有信心，因为她凭着直觉就知道该怎么做，但男孩就不一样了，许多妈妈对初生的小男婴会感到莫名的恐惧“噢，我该怎么做，我对他们可一无所知。”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妈妈们对身边男性的印象会影响她的养育方式，女性会永远记着自己的父亲是怎样教育自己，以及怎样和自己相处的。她的老公、哥哥弟弟、老师、老板、同事、朋友等，所有这些都构成了她对男士的印象，这些都会让她戴着有色眼镜去看待自己的小男孩。妈妈们要知道，你对儿子的看护方式，是想帮助他或者不去帮助他，鼓励他还是打击他，拥抱他还是皱着眉走开，所有这些反应都来自你对男性的态度。所以客观的方式是你应该多了解男性和他们的内心世界，可以与丈夫、异性朋友多沟通，寻求他们的帮助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4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妈妈对儿子的观念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下面就是男孩身体的一个小贴士：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男孩的身体：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给孩子洗澡的时候，要洗洗他的阴茎和睾丸周围的皮肤；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但不用担心孩子的包皮问题，蹒跚学步的孩子会经常不自主地往后拽自己的包皮，三四岁时，他的包皮就后缩了；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到男孩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岁，给他洗澡的时候，可以告诉他把包皮往后拉，洗洗阴茎内部；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男孩经常喜欢把玩自己的阴茎，对他来说是很舒服的，不必大惊小怪；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绝大多数男孩在自己玩得开心不想尿尿的时候，都会捏住自己的阴茎，爸爸妈妈应该鼓励他有尿意就要上厕所。而女孩们骨盆肌肉发达，可以自己控制；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男孩在运动时，经常会碰到裆部，他们会感到非常痛苦，但一般不会造成大的伤害，如果他过几分钟还没缓过来，你可以帮他做个检查，如果有流血、肿胀、呕吐或者哭个不停，就应该去医院诊治。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503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妈妈应该如何帮儿子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妈妈要帮助儿子了解异性：妈妈是儿子的“第一个情人”，妈妈要尊重儿子，温柔地对待他，鼓励他多交朋友，在与女孩相处上给儿子相应的提示。在孩子成长过程中，妈妈能够帮助儿子建立自信心，正如同爸爸帮助女儿建立自信心一样。妈妈要把儿子当成自己的朋友，而不是想办法去控制儿子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妈妈要帮助儿子树立良好的自我形象。在中学阶段时，一些男孩会在人际交往上感到尴尬和窘迫，他们的青春痘和激素涌动都让他感到害羞。妈妈可以帮助儿子走出误区，消除心理压力。妈妈们应该时不时地赞扬一下孩子，比如：“儿子，你真帅啊”，“儿子，你这么体贴，不知道哪个有福气的女孩能嫁给你”，“跟你聊天妈妈真开心”，“我儿子真有幽默感”等，这样他就能充满自信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28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妈妈应该如何帮儿子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伴随孩子成长，要不断调整你的教育方式。在小学阶段，孩子需要你的帮助和指导，特别要密切关注安全问题，邀请他的朋友到家里玩，限制他上网、看电视的时间，带他多进行体育锻炼。在中学阶段，应要求孩子做一些力所能及的家务，有些孩子已经不喜欢被妈妈拥抱了，但一定要保持友好亲密的关系，比如可以挨着儿子一起看电视，睡觉时摸摸头，要有和孩子单独相处的时间，比如一起散步，聊聊逛街。你需要给他宽松的环境，但绝不能对他的世界一无所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孩子已经长大，就要让他从自己的行为中吸取教训，比如不收拾课本和老迟到的问题，就要让他学会自己承担责任。你绝不能逼迫十几岁的孩子做他不愿意做的事，但要建立起规则，如果他做错了，就要承担责任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95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妈妈应该如何帮儿子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91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孩子有一定的能力时，可以带着孩子一起做饭，然后一起享受孩子的劳动成果。和孩子一起做家务，同时教给他做事的技巧，而且有的孩子非常愿意和妈妈聊天，这个过程中，母亲和孩子都能享受到意想不到的乐趣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身妈妈一定要避免与孩子发生冲突。对于单身妈妈来说，儿子十五六岁是最头痛的，这个时期，他们每时每刻都想证明自己的力量，在正常家庭里，这可能不是什么难事，儿子可能和爸爸发生冲突，但妈妈能扮演缓冲剂，但单身的妈妈和爸爸就很难了，他们需要特别需要注意的是：不能和青春期的孩子发生激烈冲突，避免大喊大叫或者是动手打孩子。你一定要平静下来，告诉他你的感受，也请他谈谈他的感受，你可以看看我们读书会在前面推荐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如何说孩子才会听 怎么听孩子才会说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；在你感觉失控之前，躲开孩子，不要让孩子看到你愤怒和哭泣，否则他会自责和伤心；你也可以请孩子的舅舅、外公或我们前面介绍的导师和孩子谈心，避免这种情绪对孩子的伤害。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003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妈妈应该如何帮儿子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99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、如果你的能力超强，习惯性地在家里大包大揽，那么请你务必注意，不要影响丈夫和儿子的关系，更不能替代丈夫照顾儿子；同时还要鼓励儿子多接近爸爸，以便建立更亲密的父子关系。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509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925902" y="2459504"/>
            <a:ext cx="6340197" cy="1938993"/>
            <a:chOff x="1771739" y="2489982"/>
            <a:chExt cx="6340197" cy="1938993"/>
          </a:xfrm>
        </p:grpSpPr>
        <p:sp>
          <p:nvSpPr>
            <p:cNvPr id="5" name="文本框 4"/>
            <p:cNvSpPr txBox="1"/>
            <p:nvPr/>
          </p:nvSpPr>
          <p:spPr>
            <a:xfrm>
              <a:off x="1771739" y="2489982"/>
              <a:ext cx="634019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六、</a:t>
              </a:r>
              <a:r>
                <a:rPr lang="zh-CN" altLang="en-US" sz="6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培养健康的性</a:t>
              </a:r>
              <a:endParaRPr lang="zh-CN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288014" y="3505645"/>
              <a:ext cx="457048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（注：在“性教育”的问题上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不同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国家和文化有不同的主张和做法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书作者所提观点值得大家学习和借鉴。）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52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培养孩子正确的性观念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1031514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我们都希望孩子对性有一个正确的认识：性是美好的，但也是危险的，除了导致怀孕及各种性病外，还有一种致命的东西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艾滋病。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男孩到十三四岁的时候就会有了强烈的性冲动，也会对周围漂亮的女性产生幻想，这个年龄段的大部分男孩已经学会了手淫，他们的性欲非常旺盛，但却缺乏引导，他们跟同龄人的讨论的都是一些幼稚的内容，甚至会导致一些不好的问题产生。性知识包括认识男女的生殖系统、做爱和价值观，有关性的实用知识最好从孩子蹒跚学步时就在谈话中教给孩子，而性知识中最关键的是对性的态度，这种态度主要来自父母和成人的取向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请记住，如果不讲一些关于性的事，他们就会从他们的朋友、网络上获得。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所以父母有必要让孩子对性形成正确的认识。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544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78896" y="821378"/>
            <a:ext cx="2901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荐   语（下）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78895" y="1732349"/>
            <a:ext cx="6155725" cy="2994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者将男孩成长过程分为三个显著的阶段，讨论了睾丸激素对男孩心理状态的影响，分享了他们对男孩大脑结构的新发现，揭示了父亲和母亲在男孩成长中的作用并提供了相应的建议，分析运动对男孩的意义以及不利的影响，提出了对男孩性教育的有益做法。当然，这本书的核心是帮助父母如何让男孩健康地成为一个男人，你从中可以学习到很多的做法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这本书的结构化程度其实不高，而且存在一些对男孩问题的夸大，也许它描述的问题在您的孩子身上并不存在，但提供的警示却足够值得借鉴。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98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培养孩子正确的性观念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10315142" cy="99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要要教会孩子区分喜欢、爱和色欲的不同。青春期的孩子渴望去爱一个人，我们需要帮助年轻人进行细致的分类，这样会让他们认清他面临的处境。父母要告诉孩子喜欢异性是非常正常的，如果恋爱的话会有什么样的问题，而对于色欲则要坚决戒除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030615"/>
              </p:ext>
            </p:extLst>
          </p:nvPr>
        </p:nvGraphicFramePr>
        <p:xfrm>
          <a:off x="1039223" y="2992604"/>
          <a:ext cx="10025018" cy="180146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47219"/>
                <a:gridCol w="8277799"/>
              </a:tblGrid>
              <a:tr h="600488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喜 欢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是一种思想的火花</a:t>
                      </a:r>
                      <a:r>
                        <a:rPr lang="en-US" altLang="zh-CN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共同的兴趣爱好与人生激励</a:t>
                      </a:r>
                      <a:endParaRPr lang="zh-CN" altLang="en-US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600488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爱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是一种心与心的沟通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温馨、强烈、醉人、柔情</a:t>
                      </a:r>
                    </a:p>
                  </a:txBody>
                  <a:tcPr anchor="ctr"/>
                </a:tc>
              </a:tr>
              <a:tr h="600488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色 欲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是一种粗俗、热烈、令身心备受折磨的饥渴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其实你明白我的意思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0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在男孩性问题上的建议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通过一个小仪式告诉孩子正确的性知识。在性教育方面，父母应该在先于学校告诉他们一些关于性的知识。当孩子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岁的时候，他们已经开始在学校天真地讨论性的话题了，久而久之，错误的认识就形成了。家长可以为孩子举行一个小仪式庆祝他们的长大，并给孩子自然地讲讲男性和女性身体的不同，并告诉他你这样做的目的，虽然孩子可能有点不知所措，但他们其实非常渴望了解，这样做会让孩子感觉到尊重，感觉到自己长大了，有一种全新的责任感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关注孩子是否在看色情书刊和黄色网站时，要适时地与其讨论这个话题，引导他认识到是有些机构是靠这种庸俗的东西来赢利的，这些东西也并不尊重女性，给他们推荐一些健康的性知识书籍，讨论这些问题时，要保持一定的幽默感，不要让孩子感觉自己是在犯罪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940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5684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在男孩性问题上的建议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7924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要让男孩知道偶尔的手淫是可以的，不必背负犯罪感。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妈妈可以告诉儿子，女孩子喜欢与什么样的男孩交往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善良、有幽默感、善于沟通、富有责任心，并告诉男孩应该怎么做。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你的儿子是同性恋的话，你需要保持镇定。目前的研究表明，这与母体孕育时子宫的激素含量有关，也与幼时同父亲的关系疏远相关，他试图从同性那获得这种父爱。你要热爱、理解你的儿子，他就不会厌恶自己活着绝望，并且更加注重安全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59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95343" y="2921169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七、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学校教育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370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科茨沃尔德实验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87737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教育学上有一个很大的争论：男女混合教育制好还是分性别的教育制好？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不同支持者有不同的理由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英国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莱斯特郡科茨沃尔德中学做了一个实验：上英语课的时，男女生分开授课，老师根据他们的兴趣和特点也调整了教材和授课方式，男生班还设置了写作强化和精读课。这个实验进行了两年，取得了意想不到的成功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34%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的男孩期末成绩在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A~C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，而全国的平均水平是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；而且女孩们的成绩也有提升，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的女生获得了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A~C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，而全国是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46%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泰晤士报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访校长考克斯女士时，她介绍到：分性别教学给孩子们带来的不仅仅是英语高分，而且他们的行为方式、注意力和阅读水平都有了很大程度的提升。作者分析这种模式的成功在于注意到了男孩、女孩的区别，在这种环境里，男孩和女孩都能放松下来，男孩更加坦率，更能自由表达自己的想法，不需要担心自己暴露不足而故作生气；女孩也变得更加自信，不必担心受到男孩的攻击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-6532" y="216626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20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对学校和家长的建议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9" y="1732349"/>
            <a:ext cx="8603908" cy="314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允许男孩比女孩晚一年入学，但其实支撑这个结论的是孩子们的发育程度，如果女孩发育迟缓的话，同样可以推迟入学。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学校需要更多合格的男教师。离婚率增高、单亲家庭增多，男性工作压力大，使得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1/3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的男孩得不到爸爸们很好的照顾，而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6~14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岁的男生正是他们需要得到男性榜样的阶段，因此，小学应该引进大量的男教师。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造充满活力的教育。目前学校的环境似乎是为老年人而打造，要求孩子们安安静静、优雅得体、温顺听话，而这些旺盛精力的男孩在这种环境中很难得到宣泄，如果没有机会让他们做一些有意义的富有创造性的事，他们肯定会惹是生非。老师和家长应该为孩子们营造一些活动，如野营、毕业典礼，这会让他们铭记一生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28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对学校和家长的建议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9" y="1732349"/>
            <a:ext cx="860390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针对男孩们的弱项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语言和表达能力，给予特别的帮助，比如转为男孩们加设语言、阅读、戏剧等课程。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注意孩子们的学习困难现象，一般来说有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种形式，输入困难：他们听不进老师和父母的话；组织困难：可能看到的是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，存入大脑的是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；记忆困难：刚看过就忘记了；输出困难：已经理解掌握，但难以表达、写作或绘画。这些问题很可能是因为感官出现了问题，而不是他们的主观意识。克服学习困难需要满足两个条件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时间和方法，父母需要用心陪伴他们，请求学校给予特殊帮助，寻求这方面的专家给予指导。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310622" y="2921169"/>
            <a:ext cx="5570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八、</a:t>
            </a:r>
            <a:r>
              <a:rPr lang="zh-CN" altLang="en-US" sz="6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男孩与运动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30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体育对男孩的魅力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8" y="1732349"/>
            <a:ext cx="8773725" cy="2994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体育是男孩的天堂，尽管运动有时会伤害他们的身体，但体育塑造了男孩们的性格，营造了他们的归属感，让他们强壮，学会承受压力。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帮助家里的男人聚在一起，一起运动，一起看体育比赛。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为男孩们提供了一个友爱的场所。在运动队里，大家互相爱护，互相帮助，共同交流经验和技巧。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男孩们提供了一个生活的课堂。运动是男孩们互动的主要方式，从他们参加运动队开始，他们就学会许多重要的人生道理：输了不要气馁；赢了也不要过分抬高自己；只有合作才能成为团队中受欢迎的一员；要坚持不懈、忍苦受累才能提高技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6532" y="216626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508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体育运动的问题和建议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9" y="1732349"/>
            <a:ext cx="8603908" cy="330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育运动也是一柄双刃剑，父母期望运动能够提升孩子的素质，但有时却适得其反，易受影响的孩子从那些尚未成熟的男人那学到了很多不健康的东西。比如体育场就是一个暴力、自私、脾气暴躁、粗鲁、酗酒的聚集地，男孩可能会通过橄榄球或足球变得勇敢和强壮，但同时他也可能会学会酗酒、粗鲁甚至骚扰女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育竞赛中失败是个问题，但有时成功也是，男孩的运动才华如果非常出众的话，他的爸爸、教练就会给予很多关注，而这正是男孩想要的礼物。但他如果想要表现得更好或者想要步入职业体育，他就得过度训练，这很容易加大受伤的风险；如果他没有达到他们的期许的话，大人们就开始失望、冷落，许多年轻人就是这样消沉的。所以，孩子越出色，父母就越要关注，不要利用孩子在运动方面的成功满足自己的虚荣心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758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78896" y="821378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   语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78895" y="1732349"/>
            <a:ext cx="6155725" cy="222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经常说，女孩比男孩乖巧可爱，女孩比男孩要更省心。看看幼儿园吧，女孩们聚在一起讨论问题，过家家，画画。男孩们却更喜欢在一起疯跑、打闹。长大了，当家长的又要担心男孩们是不是会酗酒、抽烟、赌博、飙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，调查数据显示，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岁及以下男孩的死亡率几乎是女孩的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倍，青春期的男孩牵挂了多少妈妈们的心。当然男孩也是让人放心的，他们足够勇敢，精力充沛，是家族的希望。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56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体育运动的问题和建议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9" y="1732349"/>
            <a:ext cx="8603908" cy="314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理性对待体育偶像。青少年的天性就是崇拜自己的偶像，他们不仅穿他代言的衣服、鞋子，而且会模仿他的态度和生活方式，这种疯狂的追星方式会对孩子正确价值观的形成有很大的影响。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育教练、父母和老师应该记住，体育运动对于参与者来说就是一场游戏，孩子们不需要对运动本身或者偶像负责，如果运动不能教会孩子们更好地生活：比如过分争强好胜，过度训练带来的身体伤害，我们还不如终止它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对于父亲来说，寻找父子间共同的乐趣和爱好是非常重要的，不要逼迫不擅长足球的孩子硬要上球场，你们可以钓鱼、打乒乓球、跑步，只要父子间能够很好的交流，享受在一起的快乐就可以。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76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2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771740" y="2182505"/>
            <a:ext cx="8648521" cy="2492991"/>
            <a:chOff x="1771739" y="2489982"/>
            <a:chExt cx="8648521" cy="2492991"/>
          </a:xfrm>
        </p:grpSpPr>
        <p:sp>
          <p:nvSpPr>
            <p:cNvPr id="5" name="文本框 4"/>
            <p:cNvSpPr txBox="1"/>
            <p:nvPr/>
          </p:nvSpPr>
          <p:spPr>
            <a:xfrm>
              <a:off x="1771739" y="2489982"/>
              <a:ext cx="864852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一、</a:t>
              </a:r>
              <a:r>
                <a:rPr lang="zh-CN" altLang="en-US" sz="6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男孩成长的三个</a:t>
              </a:r>
              <a:r>
                <a:rPr lang="zh-CN" altLang="en-US" sz="6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阶段</a:t>
              </a:r>
              <a:endParaRPr lang="zh-CN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288014" y="3505645"/>
              <a:ext cx="541686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男孩的成长可以显著地分为三个阶段</a:t>
              </a:r>
              <a:r>
                <a:rPr lang="zh-CN" altLang="en-US" sz="24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endPara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是出生到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岁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是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岁到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13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岁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是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13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岁到成年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367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7071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第一个阶段：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出生到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岁 温柔岁月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1027997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个阶段男孩是属于妈妈的，他们在婴儿时与女孩一样喜欢被大人抱，喜欢被人逗着咯咯笑。他们需要与爸爸妈妈（至少有一方，一般为妈妈）形成特殊的亲密关系。男孩与女孩的性别差异很早就显现出来了，男孩对别人触摸他们的脸不敏感，女孩却更喜欢触摸。一般来说，父母往往对男孩更严格，拥抱女儿、和女儿呀呀说话的次数均多于儿子，儿子受到的体罚也多于女儿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男孩不宜过早入托。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量研究表明，与女孩相比，男孩对分离更容易感到焦虑，他们认为自己被抛弃了，而且这个年龄段的男孩更容易烦躁、好斗，一直持续到上小学。在看护方面，由细心的亲人或者有责任心的保姆看护远远比托儿所要好，看护人对孩子具有特殊重要的意义，男孩会学会和看护人保持亲密的关系，能感受到温暖并理解别人的善意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岁以下的儿童，性别差异并不重要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，重要的是看护人要真心地爱护孩子，让孩子在内心深处感觉到安全，他的大脑就会得到充分的发育，也会善于交流，喜欢学习和与人合作。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享受宝宝最初的这几年吧，这段美好的时光转瞬即逝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6532" y="216626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069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10411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第二个阶段：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岁到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岁 他们在尝试学着成为男人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10279973" cy="3763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我们先看两个案例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：父爱缺失（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DDD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）还是注意力缺失（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ADD—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多动症）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一位叫唐的卡车司机，他儿子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岁的时候被诊断患了多动症，唐认为这是因为儿子没有得到足够的关注才引起的。于是，只要有时间，唐就带着儿子一起活动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骑摩托、朋友聚会、甚至跑长途，几个月后孩子就好多了，不再依赖利他林（一种治疗多动症的药剂）。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：心病还是身病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有一个小男孩老是生病，医生找不到原因，但只要他爸爸一回来，他的病情马上就好转，而爸爸一出差他就生病。这位爸爸是一位声名显赫的医学家，一年中有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个月在外讲学交流，后来作者就建议这位爸爸改变工作方式，尽量减少出差，孩子的反复生病现象马上就没了。（吐槽一下，真不知道这位爸爸搞的是哪门子医学？）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31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饼形 4"/>
          <p:cNvSpPr/>
          <p:nvPr/>
        </p:nvSpPr>
        <p:spPr>
          <a:xfrm rot="10800000">
            <a:off x="-711926" y="-589410"/>
            <a:ext cx="1423851" cy="1423851"/>
          </a:xfrm>
          <a:prstGeom prst="pie">
            <a:avLst>
              <a:gd name="adj1" fmla="val 10799998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22"/>
          <a:stretch/>
        </p:blipFill>
        <p:spPr>
          <a:xfrm>
            <a:off x="0" y="0"/>
            <a:ext cx="12192000" cy="190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31979" y="821378"/>
            <a:ext cx="10411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第二个阶段：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岁到</a:t>
            </a: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岁 他们在尝试学着成为男人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1977" y="1732349"/>
            <a:ext cx="10279973" cy="345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从这两个案例来看，这个阶段的男孩想要和爸爸更亲密。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男孩到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突然就变得“男人气”十足，舞刀弄枪，他们更喜欢和爸爸或者其他成年男性一起，想学着成为一个真正的男人。这个时期男孩可能会尿床、攻击小朋友，甚至偷东西等看似不良行为，但他们这样做其实仅仅是为了引起爸爸的注意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很多妈妈为了让孩子更阳刚，就有意识地疏远儿子，让儿子和爸爸更亲密，其实这是完全没有必要的，孩子需要与父母同时保持亲密关系。而且男孩在很小的时候，如果母亲突然消失（比如异地上班、把孩子送回老家），他就会关闭与妈妈有关联的温柔、可爱的一面，变得紧张、脆弱、压抑，那些成年男人具有的这类问题莫不来自于此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6-13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的男孩正在向男人转变，他们必须从身边的男人学习自己想要的东西，如果爸爸经常不在身边，孩子就会找一个人来代替。对单亲妈妈来说，她需要为孩子找一个出色的男性榜样，如孩子的舅舅、好朋友、学校老师、体育教练，但必须得保证孩子不会受到虐待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720" y="21662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15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7530</Words>
  <Application>Microsoft Office PowerPoint</Application>
  <PresentationFormat>宽屏</PresentationFormat>
  <Paragraphs>213</Paragraphs>
  <Slides>51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38</cp:revision>
  <dcterms:created xsi:type="dcterms:W3CDTF">2015-03-23T08:09:11Z</dcterms:created>
  <dcterms:modified xsi:type="dcterms:W3CDTF">2015-03-26T09:05:42Z</dcterms:modified>
</cp:coreProperties>
</file>