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57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60"/>
  </p:normalViewPr>
  <p:slideViewPr>
    <p:cSldViewPr snapToGrid="0">
      <p:cViewPr>
        <p:scale>
          <a:sx n="75" d="100"/>
          <a:sy n="75" d="100"/>
        </p:scale>
        <p:origin x="1944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39E9-2900-4EF7-AE46-AEAAD104C527}" type="datetimeFigureOut">
              <a:rPr lang="zh-CN" altLang="en-US" smtClean="0"/>
              <a:t>2015/1/6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96CEC-23BA-4D5B-A9EC-46BE96354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2625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39E9-2900-4EF7-AE46-AEAAD104C527}" type="datetimeFigureOut">
              <a:rPr lang="zh-CN" altLang="en-US" smtClean="0"/>
              <a:t>2015/1/6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96CEC-23BA-4D5B-A9EC-46BE96354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6442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39E9-2900-4EF7-AE46-AEAAD104C527}" type="datetimeFigureOut">
              <a:rPr lang="zh-CN" altLang="en-US" smtClean="0"/>
              <a:t>2015/1/6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96CEC-23BA-4D5B-A9EC-46BE96354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9566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39E9-2900-4EF7-AE46-AEAAD104C527}" type="datetimeFigureOut">
              <a:rPr lang="zh-CN" altLang="en-US" smtClean="0"/>
              <a:t>2015/1/6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96CEC-23BA-4D5B-A9EC-46BE96354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2439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39E9-2900-4EF7-AE46-AEAAD104C527}" type="datetimeFigureOut">
              <a:rPr lang="zh-CN" altLang="en-US" smtClean="0"/>
              <a:t>2015/1/6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96CEC-23BA-4D5B-A9EC-46BE96354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8053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39E9-2900-4EF7-AE46-AEAAD104C527}" type="datetimeFigureOut">
              <a:rPr lang="zh-CN" altLang="en-US" smtClean="0"/>
              <a:t>2015/1/6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96CEC-23BA-4D5B-A9EC-46BE96354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3938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39E9-2900-4EF7-AE46-AEAAD104C527}" type="datetimeFigureOut">
              <a:rPr lang="zh-CN" altLang="en-US" smtClean="0"/>
              <a:t>2015/1/6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96CEC-23BA-4D5B-A9EC-46BE96354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3496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39E9-2900-4EF7-AE46-AEAAD104C527}" type="datetimeFigureOut">
              <a:rPr lang="zh-CN" altLang="en-US" smtClean="0"/>
              <a:t>2015/1/6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96CEC-23BA-4D5B-A9EC-46BE96354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934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39E9-2900-4EF7-AE46-AEAAD104C527}" type="datetimeFigureOut">
              <a:rPr lang="zh-CN" altLang="en-US" smtClean="0"/>
              <a:t>2015/1/6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96CEC-23BA-4D5B-A9EC-46BE96354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2183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39E9-2900-4EF7-AE46-AEAAD104C527}" type="datetimeFigureOut">
              <a:rPr lang="zh-CN" altLang="en-US" smtClean="0"/>
              <a:t>2015/1/6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96CEC-23BA-4D5B-A9EC-46BE96354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9106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239E9-2900-4EF7-AE46-AEAAD104C527}" type="datetimeFigureOut">
              <a:rPr lang="zh-CN" altLang="en-US" smtClean="0"/>
              <a:t>2015/1/6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96CEC-23BA-4D5B-A9EC-46BE96354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0382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239E9-2900-4EF7-AE46-AEAAD104C527}" type="datetimeFigureOut">
              <a:rPr lang="zh-CN" altLang="en-US" smtClean="0"/>
              <a:t>2015/1/6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96CEC-23BA-4D5B-A9EC-46BE96354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6332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90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51461" y="1551948"/>
            <a:ext cx="4192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获得来自客户的推荐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51461" y="2265710"/>
            <a:ext cx="70749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怎样获得客户的推荐？去要！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只需要告诉他们，你想让他们对你的产品或服务提出真诚的看法。跟他们解释说你将制作一个新广告、宣传册、网站等等，如果他们愿意的话，你希望在他们的推荐词旁边印上他们的照片。作为交换条件，可以给他们一些礼物或者广告成品。记得要让客户签署一份免责声明“我授权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引用我的上述言辞，完整或经过编辑的版本均可”。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52"/>
          <a:stretch/>
        </p:blipFill>
        <p:spPr>
          <a:xfrm>
            <a:off x="0" y="0"/>
            <a:ext cx="12192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138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51461" y="1317167"/>
            <a:ext cx="4192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让对方采取行动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51461" y="2030929"/>
            <a:ext cx="7339924" cy="2811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广告就是通过印刷品销售。这是广告最简单的定义。促使消费者行动需要两个步骤：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让行动变得容易；要求对方采取行动。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人类是懒惰的动物，如果我们能按一下按钮就轻松解决所有事情，那么我们绝不愿意有其他的动作。事实上，不能提供按钮般便利的东西已经所剩无几了。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这已经不仅仅是广告的问题了，在移动互联的时代，这是产品设计的全部。让消费者按下按钮就可以购物、推开一扇门就可以变的美丽、打个电话就可以吃饭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52"/>
          <a:stretch/>
        </p:blipFill>
        <p:spPr>
          <a:xfrm>
            <a:off x="0" y="0"/>
            <a:ext cx="12192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846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51461" y="1354238"/>
            <a:ext cx="4192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确立独特的卖点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51461" y="2068000"/>
            <a:ext cx="8736236" cy="3195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当人们无法将你和你的竞争对手区分开来时，他们就没有理由更喜欢你。确保你的产品或服务质量上乘，否则可能会失去潜在买家。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8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别只做一家普通的五金商店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要成为“超级五金商店”！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8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别只做一家小小的宠物店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要成为“小店铺里的宠物大世界”！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别只做一家普通的冰激凌店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要成为“冰激凌怪物之家”！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有时发展自己的独特卖点要求你做事独辟蹊径，而非仅仅创造一个热门的时髦用语。如果你设想了一个很棒的卖点，但你却达不到那个水平，那就努力让自己达到。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别满足于成为本行业的普通一员！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赋予你的形象一点儿新花样，然后你就会鹤立鸡群。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52"/>
          <a:stretch/>
        </p:blipFill>
        <p:spPr>
          <a:xfrm>
            <a:off x="0" y="0"/>
            <a:ext cx="12192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4822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51461" y="1243025"/>
            <a:ext cx="4942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09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披着问卷调查外衣的推销函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51461" y="1956787"/>
            <a:ext cx="636373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你要做的是给潜在客户一份问卷调查表，向他们提出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问题，可以包括你想了解的任何信息：他们对你的产品或服务感觉如何、他们觉得价格怎样、他们是否愿意在接下来的一两个月从你这里购买等。换言之，向他们问一些你能够洞察其思维过程的问题。然后，在每份调查表底部，写上一个让顾客难以拒绝的诱人报价。可以是下次购买打五折的优惠劵，也可以是一次免费咨询的凭证，也可以是下次消费的礼物劵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52"/>
          <a:stretch/>
        </p:blipFill>
        <p:spPr>
          <a:xfrm>
            <a:off x="0" y="0"/>
            <a:ext cx="12192000" cy="2159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951461" y="4203556"/>
            <a:ext cx="8180182" cy="1143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这种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做法之所以有效，是因为他利用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了：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）人们喜欢对各种事情发表自己的看法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）人们喜欢和之前的态度保持一致性，既然已经支持了，就不妨再支持多一点。</a:t>
            </a:r>
          </a:p>
        </p:txBody>
      </p:sp>
    </p:spTree>
    <p:extLst>
      <p:ext uri="{BB962C8B-B14F-4D97-AF65-F5344CB8AC3E}">
        <p14:creationId xmlns:p14="http://schemas.microsoft.com/office/powerpoint/2010/main" val="12348959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51461" y="736394"/>
            <a:ext cx="4192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类最吸引人的图片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51460" y="1450156"/>
            <a:ext cx="10602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照片是最引人注目的图片类型，它吸引的读者最多。按照受欢迎程度高低，以下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类图片的吸引力最大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52"/>
          <a:stretch/>
        </p:blipFill>
        <p:spPr>
          <a:xfrm>
            <a:off x="0" y="0"/>
            <a:ext cx="12192000" cy="215900"/>
          </a:xfrm>
          <a:prstGeom prst="rect">
            <a:avLst/>
          </a:prstGeom>
        </p:spPr>
      </p:pic>
      <p:grpSp>
        <p:nvGrpSpPr>
          <p:cNvPr id="19" name="组合 18"/>
          <p:cNvGrpSpPr/>
          <p:nvPr/>
        </p:nvGrpSpPr>
        <p:grpSpPr>
          <a:xfrm>
            <a:off x="1659924" y="2137715"/>
            <a:ext cx="8872152" cy="4298607"/>
            <a:chOff x="1643448" y="2199500"/>
            <a:chExt cx="8872152" cy="4298607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83" t="33153" r="13648" b="38558"/>
            <a:stretch/>
          </p:blipFill>
          <p:spPr>
            <a:xfrm>
              <a:off x="1643448" y="2199500"/>
              <a:ext cx="8859795" cy="1940011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2631988" y="4072579"/>
              <a:ext cx="1088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 </a:t>
              </a:r>
              <a:r>
                <a:rPr lang="zh-CN" altLang="en-US" sz="12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儿童和婴儿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5522787" y="4072579"/>
              <a:ext cx="1088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 </a:t>
              </a:r>
              <a:r>
                <a:rPr lang="zh-CN" altLang="en-US" sz="12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母亲和婴儿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8413586" y="4066399"/>
              <a:ext cx="1088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 </a:t>
              </a:r>
              <a:r>
                <a:rPr lang="zh-CN" altLang="en-US" sz="12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一群成年人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2318439" y="6217505"/>
              <a:ext cx="6270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4 </a:t>
              </a:r>
              <a:r>
                <a:rPr lang="zh-CN" altLang="en-US" sz="12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动物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4254894" y="6216477"/>
              <a:ext cx="9348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5 </a:t>
              </a:r>
              <a:r>
                <a:rPr lang="zh-CN" altLang="en-US" sz="12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体育场面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6322025" y="6216477"/>
              <a:ext cx="6270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6 </a:t>
              </a:r>
              <a:r>
                <a:rPr lang="zh-CN" altLang="en-US" sz="12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名人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8644418" y="6221108"/>
              <a:ext cx="6270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7 </a:t>
              </a:r>
              <a:r>
                <a:rPr lang="zh-CN" altLang="en-US" sz="12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食物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83" t="61622" r="13548" b="9910"/>
            <a:stretch/>
          </p:blipFill>
          <p:spPr>
            <a:xfrm>
              <a:off x="1643448" y="4361938"/>
              <a:ext cx="8872152" cy="19523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15968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51460" y="1354238"/>
            <a:ext cx="4856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让你的广告看起来像新闻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51461" y="2068000"/>
            <a:ext cx="7338297" cy="2990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大卫奥格威说，社论式广告获得的读者人数比普通广告多</a:t>
            </a:r>
            <a:r>
              <a:rPr lang="en-US" altLang="zh-CN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50%</a:t>
            </a: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。施瓦茨把这种技巧称为伪装，因为它的目标是让你的广告跟报纸上发表的新闻故事混杂起来。首先要模仿报纸（网站、微信图文）的板式，字体、图片大小都要一样。比如标题是“本地催眠师公布了一种在</a:t>
            </a:r>
            <a:r>
              <a:rPr lang="en-US" altLang="zh-CN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48</a:t>
            </a: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小时之内戒烟的新方法”，然后就像在常规广告中那样列举出各种好处，但要用新闻记者的语气表达出来。有个技巧是使用引语，如“我还以为自己永远也戒不掉了呢</a:t>
            </a:r>
            <a:r>
              <a:rPr lang="en-US" altLang="zh-CN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”最后你要推动读者采取行动“你只需要致电</a:t>
            </a:r>
            <a:r>
              <a:rPr lang="en-US" altLang="zh-CN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en-US" altLang="zh-CN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有人发现，广告看起来越像社论，停下来浏览和阅读的读者就越多</a:t>
            </a:r>
            <a:r>
              <a:rPr lang="zh-CN" altLang="en-US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大卫奥格威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52"/>
          <a:stretch/>
        </p:blipFill>
        <p:spPr>
          <a:xfrm>
            <a:off x="0" y="0"/>
            <a:ext cx="12192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8913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51461" y="1062138"/>
            <a:ext cx="4192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使用优惠券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27882" y="3020500"/>
            <a:ext cx="8736236" cy="1301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如果在你的广告四周围上一圈赠券风格的虚线，这能否刺激人们购买？是的，确实可以。而且，调查表明年龄与使用赠券的比例无关，收入也无关。年收入高达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万美元以上的人使用优惠劵的比例也有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81%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。大部分的人看到优惠劵会有条件反射，不希望它过期，所以愿意开车花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块的汽油费去花掉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块钱的优惠劵。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52"/>
          <a:stretch/>
        </p:blipFill>
        <p:spPr>
          <a:xfrm>
            <a:off x="0" y="0"/>
            <a:ext cx="12192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0567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51461" y="1354238"/>
            <a:ext cx="4192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13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更长期的质保承诺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51461" y="2068000"/>
            <a:ext cx="8736236" cy="2660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果你给自己的产品设定一年期的退款承诺，买家就会放松下来，更容易做出购买决定。买家感觉自己很脆弱，挣钱很不容易，他们需要增加信心。甚至很多成功的广告承诺“如果不满意双倍退还”。最终是有个别人来占便宜，但是和大量的销售比起来，这些人实在是微不足道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令你意想不到的是，更长的质保承诺不仅可提高你的销量，还可以减少退货！为什么？研究显示，短期的质保会让消费者摆出退货的姿态，对最后的退货期限更加敏感。比较长的质保时间会让潜在顾客对产品充满信心，避免在使用产品时抱着争分夺秒的心态并在短期质保时间内退货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52"/>
          <a:stretch/>
        </p:blipFill>
        <p:spPr>
          <a:xfrm>
            <a:off x="0" y="0"/>
            <a:ext cx="12192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8741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951460" y="1877500"/>
            <a:ext cx="2083840" cy="3069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951461" y="1852100"/>
            <a:ext cx="854813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不要使用反白字！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4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首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字要放大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！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提供勾选方框来鼓励人们参与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！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说一句：</a:t>
            </a:r>
            <a:r>
              <a:rPr lang="zh-CN" altLang="en-US" sz="4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订购很简单！</a:t>
            </a:r>
            <a:r>
              <a:rPr lang="zh-CN" altLang="en-US" sz="4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en-US" altLang="zh-CN" sz="4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dist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长文案往往比短文案更有效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！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使用面部特写图片会很有冲击力！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专业美工设计！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51461" y="1163738"/>
            <a:ext cx="4192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其他一些重要技巧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52"/>
          <a:stretch/>
        </p:blipFill>
        <p:spPr>
          <a:xfrm>
            <a:off x="0" y="0"/>
            <a:ext cx="12192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4435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475461" y="1659038"/>
            <a:ext cx="4192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如何使用这本书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475461" y="2372800"/>
            <a:ext cx="835763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这本书的逻辑其实比较混乱，前后重复的地方也很多，有时候甚至会有拼凑的感觉。但我还是很耐心的摘出了其中的精华，因为说不准哪一条就会帮助到你的生意和事业。使用的方法是，一页一页的看下去，同时想想和自己的产品有没有关系，如果换成自己的产品和服务会怎样？每次需要做推广、写广告之前把这两期的</a:t>
            </a: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翻出来看看，说不定就会迸发灵感！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52"/>
          <a:stretch/>
        </p:blipFill>
        <p:spPr>
          <a:xfrm>
            <a:off x="0" y="0"/>
            <a:ext cx="12192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5725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261" r="-1"/>
          <a:stretch/>
        </p:blipFill>
        <p:spPr>
          <a:xfrm>
            <a:off x="-48126" y="0"/>
            <a:ext cx="12272211" cy="692116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630097" y="2943400"/>
            <a:ext cx="20345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 smtClean="0">
                <a:latin typeface="+mj-ea"/>
                <a:ea typeface="+mj-ea"/>
              </a:rPr>
              <a:t>（</a:t>
            </a:r>
            <a:r>
              <a:rPr lang="zh-CN" altLang="en-US" sz="4800" b="1" dirty="0" smtClean="0">
                <a:latin typeface="+mj-ea"/>
                <a:ea typeface="+mj-ea"/>
              </a:rPr>
              <a:t>续</a:t>
            </a:r>
            <a:r>
              <a:rPr lang="zh-CN" altLang="en-US" sz="4800" dirty="0" smtClean="0">
                <a:latin typeface="+mj-ea"/>
                <a:ea typeface="+mj-ea"/>
              </a:rPr>
              <a:t>）</a:t>
            </a:r>
            <a:endParaRPr lang="zh-CN" altLang="en-US" sz="48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0289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703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51461" y="1120148"/>
            <a:ext cx="51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广告必须简明扼要 易于理解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51461" y="1833910"/>
            <a:ext cx="833223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要写的让黑猩猩都能明白，简单、直接！</a:t>
            </a:r>
            <a:endParaRPr lang="en-US" altLang="zh-CN" b="1" dirty="0" smtClean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因为人们只会用很少的精力去看你的广告，因此你得让自己的广告简单易懂。你使用的词汇越具体，读者就越容易理解。</a:t>
            </a:r>
            <a:endParaRPr lang="en-US" altLang="zh-CN" dirty="0" smtClean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比如“获得财务上的成功”就不如“你每月的收入可以超过</a:t>
            </a:r>
            <a:r>
              <a:rPr lang="en-US" altLang="zh-CN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30000</a:t>
            </a: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元！”</a:t>
            </a:r>
            <a:endParaRPr lang="en-US" altLang="zh-CN" dirty="0" smtClean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“想让你的身体看起来更迷人吗？”就不如“男人！你想要肌肉起伏、如石头般结实的肚子吗？”</a:t>
            </a:r>
            <a:endParaRPr lang="en-US" altLang="zh-CN" dirty="0" smtClean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关于简明扼要的基本原则是：</a:t>
            </a:r>
            <a:endParaRPr lang="en-US" altLang="zh-CN" b="1" dirty="0" smtClean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、使用简短的词语；</a:t>
            </a:r>
            <a:r>
              <a:rPr lang="en-US" altLang="zh-CN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、句子越短越好；</a:t>
            </a:r>
            <a:r>
              <a:rPr lang="en-US" altLang="zh-CN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、段落也要简短；</a:t>
            </a:r>
            <a:r>
              <a:rPr lang="en-US" altLang="zh-CN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、多用你，少用我。</a:t>
            </a:r>
            <a:endParaRPr lang="en-US" altLang="zh-CN" dirty="0" smtClean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大卫奥格威还曾经告诫过：“限制开篇第一段的字数，最多不要超过</a:t>
            </a:r>
            <a:r>
              <a:rPr lang="en-US" altLang="zh-CN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个单词。”</a:t>
            </a:r>
            <a:endParaRPr lang="zh-CN" altLang="en-US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52"/>
          <a:stretch/>
        </p:blipFill>
        <p:spPr>
          <a:xfrm>
            <a:off x="0" y="0"/>
            <a:ext cx="12192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1436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51461" y="916948"/>
            <a:ext cx="51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消费者关心好处 而不是特色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51461" y="1630710"/>
            <a:ext cx="7722639" cy="4298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buNone/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特色：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手工精选的高级座椅皮革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好处：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在所有气候条件下都能享受奢华的舒适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特色：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453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马力、排量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6.74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升的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V12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发动机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好处：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马立足、超级可靠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特色：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大胆高贵的设计，欢庆女神骄傲的飞翔在引擎盖上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好处：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权力、成功以及功成名就的感觉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看到了吗？特色是属性，好处是人们可以从那些属性中获得的东西。诱惑人们掏钱购买的正是好处。人们在阅读广告时一直都在思考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What In it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For Me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我能从中得到什么？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有一个练习可以帮你找到你产品的好处。两人一组，一个人介绍产品特色，另一人只管问“好主意，可我能从中得到什么”并露出厌恶的表情。第一个人要说“你能得到的好处是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”来回答。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52"/>
          <a:stretch/>
        </p:blipFill>
        <p:spPr>
          <a:xfrm>
            <a:off x="0" y="0"/>
            <a:ext cx="12192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8836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51461" y="1259848"/>
            <a:ext cx="51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把产品最大的好处放在标题里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51461" y="1973610"/>
            <a:ext cx="7240039" cy="3118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除非你的标题能帮助你出售自己的产品，否则你就浪费了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90%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的金钱。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大卫奥格威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你不能说“新的培训将教你学会商业诀窍”而要说“新的培训将教你把销售额提高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512%……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否则，退费！”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你不能说“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laetitia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设计出独特的睫毛”因为“独特”这种说法太含糊，它无法在人的大脑中创造出生动的画面，也没有给潜在顾客任何可以抓住的东西。你要说“一流的睫毛设计师会将你的睫毛变成舞会上所有人的焦点，价格低的超乎想象！”有人说短标题有效，但奥格威说：越长的标题让你卖出越多的产品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52"/>
          <a:stretch/>
        </p:blipFill>
        <p:spPr>
          <a:xfrm>
            <a:off x="0" y="0"/>
            <a:ext cx="12192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479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51461" y="1094748"/>
            <a:ext cx="51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种有效的标题开头（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1-10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51461" y="1808510"/>
            <a:ext cx="10389639" cy="685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好的标题应该包括四个特点：利己心、新闻、好奇心、快捷途径。下面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个标题都经过了测试，你只需要换成你的产品即可。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37260" y="3321903"/>
            <a:ext cx="90180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、免费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“免费的书籍告诉你如何写出神奇的广告”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、全新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“全新的研修班教你了解网络购物者的心态”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、终于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“终于出现一家只使用有机食糖、面粉、牛奶和鸡蛋的面包店”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、这种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“这种新发明无须空手道黑带就能阻止攻击者”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、通知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“通知：玛丽脆皮三明治将掀起三明治热潮”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、注意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“注意！有些犬类美容师将套索帮到了你家宠物狗脖子上”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、最新发布 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、现在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“现在你无须忍受美睫时无聊的等待了”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、这里有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“这里有一位老奶奶，她徒手打败了抢劫犯”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、这些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“这些是意大利人制作的正宗披萨”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折角形 7"/>
          <p:cNvSpPr/>
          <p:nvPr/>
        </p:nvSpPr>
        <p:spPr>
          <a:xfrm>
            <a:off x="951461" y="2730500"/>
            <a:ext cx="10389639" cy="3302000"/>
          </a:xfrm>
          <a:prstGeom prst="foldedCorner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52"/>
          <a:stretch/>
        </p:blipFill>
        <p:spPr>
          <a:xfrm>
            <a:off x="0" y="0"/>
            <a:ext cx="12192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91831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51461" y="1094748"/>
            <a:ext cx="51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种有效的标题开头（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11-20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19931" y="2750403"/>
            <a:ext cx="9018039" cy="2226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、最后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“最后，终于出现了一个改进自我的研修班”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、请看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“请看！现在你能够以批发价购买棉花糖机器了”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13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、引进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“引进本城唯一真正使用新鲜水果的冷饮店”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、怎样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“怎样在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90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天内像一名歌手那样唱歌”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、惊人的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“惊人的效果，看看就能降血压”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、你是否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“你是否知道怎样挑选好的指甲油”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17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、你是否愿意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“你是否愿意用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元交换我们大名鼎鼎的披萨”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、你能否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“你能否保证自己的孩子不遭遇绑架”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19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、如果你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“如果你讨厌清理自己的游泳池，这份广告将带给你好消息”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、从今天开始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“从今天开始，你的舞技能够提高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97%……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如果你遵循以下原则。”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折角形 7"/>
          <p:cNvSpPr/>
          <p:nvPr/>
        </p:nvSpPr>
        <p:spPr>
          <a:xfrm>
            <a:off x="951461" y="2108200"/>
            <a:ext cx="10389639" cy="3632200"/>
          </a:xfrm>
          <a:prstGeom prst="foldedCorner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52"/>
          <a:stretch/>
        </p:blipFill>
        <p:spPr>
          <a:xfrm>
            <a:off x="0" y="0"/>
            <a:ext cx="12192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8792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51460" y="1259848"/>
            <a:ext cx="6998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吸引读者阅读广告的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种方法（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1-6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51461" y="1973610"/>
            <a:ext cx="9348239" cy="3195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标题写好了：“终于有一个可以让你安心享受的美容院了”，下面是广告的正文，你可以这样开始广告的正文：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800"/>
              </a:spcAft>
              <a:buNone/>
            </a:pP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、继续阐述标题里提到的内容：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你知道我们说的安心是什么意思嘛？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</a:p>
          <a:p>
            <a:pPr>
              <a:lnSpc>
                <a:spcPts val="2400"/>
              </a:lnSpc>
              <a:spcAft>
                <a:spcPts val="800"/>
              </a:spcAft>
              <a:buNone/>
            </a:pP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、提出一个问题：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你有没有被不专业的美容顾问折磨的要死？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800"/>
              </a:spcAft>
              <a:buNone/>
            </a:pP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、引用权威人士的话：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李冰冰说过，不投资在脸上，就要投资在律师身上。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800"/>
              </a:spcAft>
              <a:buNone/>
            </a:pP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、让他们免费尝试一下：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下次碰上美甲的时候，拿出甲油闻一闻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</a:p>
          <a:p>
            <a:pPr>
              <a:lnSpc>
                <a:spcPts val="2400"/>
              </a:lnSpc>
              <a:spcAft>
                <a:spcPts val="800"/>
              </a:spcAft>
              <a:buNone/>
            </a:pP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、向他们提出挑战，证明自己出售的东西真的有用：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如果你用完之后不舒适我们全额退款！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800"/>
              </a:spcAft>
              <a:buNone/>
            </a:pP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、从一个怀疑主义的故事开始：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第一次接触这个品牌，我也很犹豫。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52"/>
          <a:stretch/>
        </p:blipFill>
        <p:spPr>
          <a:xfrm>
            <a:off x="0" y="0"/>
            <a:ext cx="12192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15389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51460" y="1259848"/>
            <a:ext cx="6998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吸引读者阅读广告的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种方法（</a:t>
            </a:r>
            <a:r>
              <a:rPr lang="en-US" altLang="zh-CN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7-12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51460" y="1973610"/>
            <a:ext cx="8256039" cy="3353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800"/>
              </a:spcAft>
              <a:buNone/>
            </a:pP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、讲述其他人的说法：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“我一直在寻找一个伙伴一样的美容顾问，现在终于找到了”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我们的顾客王太太说。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800"/>
              </a:spcAft>
              <a:buNone/>
            </a:pP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、扮演记者的角色：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一股新的美容潮流正在席卷京城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</a:p>
          <a:p>
            <a:pPr>
              <a:lnSpc>
                <a:spcPts val="2400"/>
              </a:lnSpc>
              <a:spcAft>
                <a:spcPts val="800"/>
              </a:spcAft>
              <a:buNone/>
            </a:pP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、跟读者进行个人交流：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一次错误的美容选择会让你完美的心情彻底被破坏，甚至影响到你在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party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上的表现。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800"/>
              </a:spcAft>
              <a:buNone/>
            </a:pP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、讲述一个戏剧性的故事：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有一天有个顾客到店里来要求退款，她很气愤！但你知道吗，后来她成为了我们最闺蜜的客户。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800"/>
              </a:spcAft>
              <a:buNone/>
            </a:pP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、给出一份超级详细的说明书。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800"/>
              </a:spcAft>
              <a:buNone/>
            </a:pP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、用非常简短的首句诱惑读者：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难道你不同恨它吗？这实在太烦人了！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52"/>
          <a:stretch/>
        </p:blipFill>
        <p:spPr>
          <a:xfrm>
            <a:off x="0" y="0"/>
            <a:ext cx="12192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11869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</TotalTime>
  <Words>2508</Words>
  <Application>Microsoft Office PowerPoint</Application>
  <PresentationFormat>宽屏</PresentationFormat>
  <Paragraphs>93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6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Quyan</dc:creator>
  <cp:lastModifiedBy>Quyan</cp:lastModifiedBy>
  <cp:revision>36</cp:revision>
  <dcterms:created xsi:type="dcterms:W3CDTF">2015-01-04T02:04:33Z</dcterms:created>
  <dcterms:modified xsi:type="dcterms:W3CDTF">2015-01-06T03:11:47Z</dcterms:modified>
</cp:coreProperties>
</file>