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83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58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89" autoAdjust="0"/>
    <p:restoredTop sz="94660"/>
  </p:normalViewPr>
  <p:slideViewPr>
    <p:cSldViewPr snapToGrid="0">
      <p:cViewPr>
        <p:scale>
          <a:sx n="68" d="100"/>
          <a:sy n="68" d="100"/>
        </p:scale>
        <p:origin x="2106" y="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34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3552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72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913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047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748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39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20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658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208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641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C44DA-36C2-4C24-922A-E1C01BA64BAD}" type="datetimeFigureOut">
              <a:rPr lang="zh-CN" altLang="en-US" smtClean="0"/>
              <a:t>2015/4/28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38E0E-C061-4689-9B9B-EA51B6E6B3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384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简单易懂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23875" y="2016328"/>
            <a:ext cx="6972300" cy="2686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了解旗下所有企业的营收、成本、现金流、劳资关系、价格弹性，以及资本配置的需求，他只选择在他智力范围内能够理解的企业。投资成功并不是靠你懂多少，而是认清自己不懂多少。“在自己的能力圈内投资，这并不是圈子多大的问题，而是你如何定义圈子的问题。”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华盛顿邮报、盖克保险公司、大都会、可口可乐、富国银行、通用动力公司、美国运通、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IBM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、亨氏食品，这九大企业的业务模式都很清晰明确。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42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977814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持续稳定的经营历史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23875" y="2691576"/>
            <a:ext cx="6972300" cy="191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不仅规避复杂，他还规避陷入麻烦的企业，经历重大变化的企业会增加犯错的可能。最好的回报来自多年稳定经营提供同样产品或服务的公司。巴菲特几乎不关注热门股，如果一家企业展示了持续稳定的经营历史，年复一年提供同样的产品和服务，推测其持续成功就是合理的。一个合理价格上的好企业，比便宜价格的坏企业更有利可图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4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良好的长期前景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23875" y="2016328"/>
            <a:ext cx="69723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巴菲特把企业分为两类：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少数伟大的企业和多数平庸的企业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他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定义特许经营权企业的特点：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被需要或渴望；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无可替代；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没有管制。这种公司具有价格弹性，它令企业能够获得超出平均的资本回报。这些伟大的企业都有“护城河”，就是竞争优势。普通企业只能在价格上竞争，最佳方式是成为低成本供给者。这类企业能健康赚钱的唯一时机是供给短缺的时期。但这一因素极难预测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99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427621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管理层要理性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27621" y="2016328"/>
            <a:ext cx="706855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配置公司资本的能力，是管理层最为重要的能力，因为这将决定股东的价值。公司在成熟阶段会产生额外的现金。如果这些现金保留在企业内部能产生高于平均的资产回报率，高于资金的成本，这是符合逻辑的。如果保留的现金投资于那些低于平均回报的项目，则是非理性的。通常，那些不断投资于低回报项目的管理层认为这是暂时的，他们相信凭管理就能令企业增加盈利，股东们往往任其发展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有时候管理层为了保持增长会通过并购其他公司购买增长。这时风险会更大。巴菲特认为，如果不能投资于超越平均回报率的项目，唯一合理的做法就是分给股东。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具体做法有两种：分红或者回购股票。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在巴菲特投资的上述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家企业中几乎都出现过回购股票的现象。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4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管理层坦诚对待股东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23875" y="2016328"/>
            <a:ext cx="6972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巴菲特认为管理层需要报告数据，无论是会计报表之内还是之外的，这些数据要回答三个问题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的大致估值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公司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有多大可能性达到未来目标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鉴于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过去的表现，管理层干的如何？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巴菲特称赞那些有勇气公开讨论失败的管理层。巴菲特相信，坦率的品质会令管理层至少与股东一样受益。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“在公众场合误导他人的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CEO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，私底下也会误导自己。”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0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摆脱惯性（上）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39653" y="2016328"/>
            <a:ext cx="70565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当惯性来临时，理性经常枯萎。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惯性的表现有以下几个方面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拒绝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改变当前的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方向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闲不住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，仅仅为了填满时间，通过新项目或并购消化手中的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现金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满足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领导者的愿望，无论其多么愚蠢，下属都会准备好可行性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报告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Aft>
                <a:spcPts val="1200"/>
              </a:spcAft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同行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的行为引起没头脑的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模仿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无力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抗拒惯性驱使，常常是因为公司股东不愿意接受基本面变化的事实。很多人宁愿购买新的公司，也不愿直面现有的问题。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巴菲特曾经在课堂上展示了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37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个失败的投资银行，各自都具有很多优势，但失败的原因只有一个，就是对他人的盲目模仿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摆脱惯性（下）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39653" y="2016328"/>
            <a:ext cx="7056522" cy="176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巴菲特识别管理层的小窍门：回顾过去几年的年报，尤其是管理层发表过的对未来的策略。然后比照今天的结果，看看实现了多少？过去的策略和现在的策略有何不同？他们的思想如何变化？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管理层很重要，但再好的管理层也无法挽救一个“制造马鞭的企业”，所以企业财务准则更加重要。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9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重视净资产回报率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39653" y="2016328"/>
            <a:ext cx="7056522" cy="237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析师们常常以每股盈利来衡量一个公司的表现。但巴菲特认为每股盈利是一个过滤嘴，因为公司会留存上一年度的公司部分盈余，这样每股盈利自然就增加了。衡量公司年度表现，巴菲特倾向于净资产回报率，就是盈利除以股东权益。股东权益以成本计算，而不是市值。其次还要剔除非经常性项目，因为这不是正常状况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同时，一家优秀的企业应该在没有负债的情况下也能创造良好的回报。那些依靠高杠杆负债而产生高回报的企业令人担心。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38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股东盈余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39653" y="2016328"/>
            <a:ext cx="7056522" cy="1609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相对于现金流，巴菲特更喜欢使用股东盈余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一家公司的净利润，加上折旧、损耗、摊销，减去资本支出和其他必需的营运资本。巴菲特承认，股东盈余这项指标无法提供精确的数字。计算未来的资本支出经常只能预估，他引用凯恩斯的名言：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“宁要模糊的正确，不要精确的错误。”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1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72459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利润率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39653" y="2438358"/>
            <a:ext cx="70565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提高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利润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率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最佳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的方法是控制成本。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因此，巴菲特很喜欢那些节俭的经理人。巴菲特自己也是节俭的楷模。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伯克希尔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哈撒韦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公司没有法务部门，也没有公关部门或者投资者关系部，没有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MBA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员工组成的收购兼并策略规划部门，税后成本不到营运利润的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，是同等规模公司的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1/10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4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1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一美元前提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39653" y="2016328"/>
            <a:ext cx="7056522" cy="1609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创造了一个指标，不仅可以迅速测试出公司的吸引力，而且能衡量公司管理层为股东创造价值的成果。这个指标就是“一美元原则”：公司每留存一美元的利润，至少应该创造一美元的市场价值。如果市值的提升超过留存的数字，就更好了。这个原则可以帮助我们在股市里挑选出优秀的企业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32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确定企业价值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39653" y="2016328"/>
            <a:ext cx="7056522" cy="222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些人喜欢用简单的方法确定公司的价值：低市盈率、低市净率和高分红率。但巴菲特相信“一个公司的价值决定于在其生存期间，预期产生的所有现金流，在一个合理利率上的折现。”这样你只要确定两个变量：现金流和合适的贴现率。巴菲特只使用美国政府长期国债的利率作为贴现率。例如，华盛顿邮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1973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年的股东盈余是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1040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万美元，国债利率是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6.81%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，公司的价值就是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1040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万除以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6.81%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亿美元。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1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en-US" altLang="zh-CN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12/12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低价买入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39653" y="2016328"/>
            <a:ext cx="7056522" cy="2994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巴菲特算出股价仅仅略微高于内在价值，他是不会买的。因为公司只要未来经营出现波动就会导致亏损。反之，如果内在价值与股票价格之间的安全边际足够大，风险就小很多。巴菲特运用安全边际理论，可以折扣价买到杰出的公司，然后，当市场纠正其错误回归正常时，伯克希尔就将获利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巴菲特投资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10.23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亿美元买入可口可乐，买入期间可口可乐的估值平均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亿美元左右，巴菲特计算的估值是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207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亿美元，或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381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亿美元，或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483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亿美元。（根据不同的增长预期）巴菲特的安全边际从保守的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27%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到乐观的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70%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4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250532" y="1893419"/>
            <a:ext cx="5690937" cy="3071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  <a:spcAft>
                <a:spcPts val="6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成功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2400"/>
              </a:lnSpc>
              <a:spcAft>
                <a:spcPts val="6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因为他玩的是完全不同的游戏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2400"/>
              </a:lnSpc>
              <a:spcAft>
                <a:spcPts val="6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这中间，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耐心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是最为重要的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2400"/>
              </a:lnSpc>
              <a:spcAft>
                <a:spcPts val="6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这个快节奏的世界里，巴菲特有意识地放慢节奏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2400"/>
              </a:lnSpc>
              <a:spcAft>
                <a:spcPts val="6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他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说：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“时光的最佳之处在于其长度。”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2400"/>
              </a:lnSpc>
              <a:spcAft>
                <a:spcPts val="6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巴菲特说市场就像玩牌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2400"/>
              </a:lnSpc>
              <a:spcAft>
                <a:spcPts val="6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如果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你玩了一段时间还不知道谁是输家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ts val="2400"/>
              </a:lnSpc>
              <a:spcAft>
                <a:spcPts val="6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那么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你就是那个人。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3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65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839342" y="1302566"/>
            <a:ext cx="6656832" cy="469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为什么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推荐这本书？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39342" y="2016328"/>
            <a:ext cx="6656832" cy="284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传奇式的成功有目共睹，投资界对巴菲特的价值投资众说纷纭。但有一点不能否认的是，巴菲特的人生过的相当精彩。不仅仅成为了全世界第二富有的人，而且是全世界捐款最多的人。最重要的是，他始终是一个快乐工作的人。直到现在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高龄的巴菲特依然每天跳着舞步去上班。他的成功绝不仅仅是投资的成功，而是哲学的成功。巴菲特具有独特的人生哲学，这一整套哲学保证了他挑战人生的同时享受人生。这本书并不是巴菲特的传记，而是对他思想的整理和研究。普通人未必照此选择股票，但可以以此借鉴我们的人生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0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839342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童年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39342" y="2016328"/>
            <a:ext cx="6656832" cy="345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沃伦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爱德华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1930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日出生在奥马哈市，直到现在他还住在奥马哈的老房子里。幼儿园时巴菲特就对数字着迷，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岁获得了第一个钱包。他以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美分批发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罐可口可乐，然后以每罐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美分出售，获得了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的投资回报率。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岁时，父亲带他去了纽交所，见到了一系列成功人士。他爱上了股票。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岁，巴菲特以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美元进入股市。股市突然大跌，损失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。当股票回升至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美元时，巴菲特赶紧卖掉了股票，赚了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美元。但接下来那只股票飙升至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美元。巴菲特学会了第一课：耐心。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岁时巴菲特和朋友合伙花了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美元买了弹子机放在理发店里赚钱，第一天赚了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美元。很快规模扩大到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台。这样每周巴菲特能赚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美元。高中毕业时，巴菲特攒了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9000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7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839342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青年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39342" y="2016328"/>
            <a:ext cx="6656832" cy="2532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巴菲特本来不想上大学，但父亲不同意。最终他上了宾夕法尼亚大学沃顿商学院，两年后转学到内布拉斯加大学，一年修完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门功课。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1950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年毕业，不满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岁。这时，他看到了本杰明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格雷厄姆的新书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聪明的投资者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“就像看到了一道光！”他立刻到了纽约，加入格雷厄姆在哥伦比亚大学商学院的课程。在这里，巴菲特学会了价值投资。巴菲特得到了格雷厄姆课程的第一个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A+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。随后巴菲特在格雷厄姆的公司工作，和他一起工作的还有比尔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鲁安，这个人创立了红杉基金。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21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839342" y="1302566"/>
            <a:ext cx="6656832" cy="469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开始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创业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39342" y="2016328"/>
            <a:ext cx="66568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岁时，格雷厄姆决定退休，解散了公司。巴菲特成立了合伙公司。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个有限合伙人，共投资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10.5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万美元，巴菲特作为一般合伙人，出资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美元。如果年回报率在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以下，收益将全部归有限合伙人，超过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的部分，巴菲特获得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。在第一个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年，道琼斯指数上升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75%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，巴菲特的成绩是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251%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1962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年，巴菲特成立了一个新的合伙企业。第二年巴菲特投资了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1300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万买入估价大幅下跌的美国运通，随后两年股票涨到原来的三倍，巴菲特净赚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万美元。巴菲特开始收购和控制企业，其中包括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伯克希尔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哈撒韦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公司。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1969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年巴菲特解散了合伙企业，转而控制了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伯克希尔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哈撒韦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公司，这是一家棉花制造厂。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7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839342" y="1699607"/>
            <a:ext cx="6656832" cy="469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伯克希尔</a:t>
            </a:r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哈撒韦</a:t>
            </a: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（上）</a:t>
            </a:r>
            <a:endParaRPr lang="en-US" altLang="zh-CN" sz="48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39342" y="2413369"/>
            <a:ext cx="6656832" cy="2532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巴菲特一开始是想把棉花业务做起来的，但一直收效甚微。一直到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1985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月，巴菲特关闭了纺织厂，结束了这项百年业务。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1967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年，伯克希尔出资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860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万美元收购了国民赔偿公司和国民火灾海上保险公司。巴菲特一直很喜欢保险公司，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1991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年巴菲特还收购了盖克保险公司。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1998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年收购了通用再保险，花了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亿美金。他聘请毕业于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IIT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的阿吉特管理保险公司。在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2009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年年报中，巴菲特写到“如果我、芒格和阿吉特同在一条沉船上，你只能救一个人，请游向阿吉特。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9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839342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伯克希尔</a:t>
            </a:r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哈撒韦</a:t>
            </a: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（下）</a:t>
            </a:r>
            <a:endParaRPr lang="en-US" altLang="zh-CN" sz="48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39342" y="2016328"/>
            <a:ext cx="66568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今天，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伯克希尔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哈撒韦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由三个业务组成：保险、资本密集型业务（能源、铁路等）、制造服务零售业务（从棒棒糖到喷气飞机）。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年，这些业务提供了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亿美元的盈利，市值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876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亿美元。在过去的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年里面，公司账面价值从每股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美元增长到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114214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美元，年复合增长率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19.7%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。同期标准普尔增长率为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9.4%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97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23875" y="1302566"/>
            <a:ext cx="6656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000"/>
              </a:spcAft>
              <a:buNone/>
            </a:pP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购买企业的</a:t>
            </a:r>
            <a:r>
              <a:rPr lang="en-US" altLang="zh-CN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3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个坚定准则</a:t>
            </a:r>
            <a:endParaRPr lang="en-US" altLang="zh-CN" sz="3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23875" y="2016328"/>
            <a:ext cx="69723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巴菲特认为在投资时要以企业分析师的眼光，而不是市场分析师的眼光，也不是宏观经济分析师的眼光，更不是股票分析师的眼光。这意味着，巴菲特首先是一个企业家。巴菲特选择企业有以下准则：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企业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准则：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企业是否简单易懂？企业是否有持续稳定的经营历史？企业是否有良好的长期前景？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准则：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管理层是否理性？管理层对股东是否坦诚？管理层能否抗拒惯性驱使？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财务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准则：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重视净资产回报率而不是每股盈利；计算真正的股东盈余；寻找具有高利润率的企业；每一美元的留存利润，至少创造一美元的市值。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2400"/>
              </a:lnSpc>
              <a:buNone/>
            </a:pP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市场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准则：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必须确定企业的市场价值；相对于企业的市场价值，能否以折扣价购买到？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4"/>
          <a:stretch/>
        </p:blipFill>
        <p:spPr>
          <a:xfrm>
            <a:off x="0" y="0"/>
            <a:ext cx="12192000" cy="1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9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4814</TotalTime>
  <Words>2612</Words>
  <Application>Microsoft Office PowerPoint</Application>
  <PresentationFormat>宽屏</PresentationFormat>
  <Paragraphs>69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0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Quyan</dc:creator>
  <cp:lastModifiedBy>Quyan</cp:lastModifiedBy>
  <cp:revision>249</cp:revision>
  <dcterms:created xsi:type="dcterms:W3CDTF">2015-02-04T06:10:03Z</dcterms:created>
  <dcterms:modified xsi:type="dcterms:W3CDTF">2015-04-28T10:00:07Z</dcterms:modified>
</cp:coreProperties>
</file>