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9" r:id="rId3"/>
    <p:sldId id="257" r:id="rId4"/>
    <p:sldId id="274" r:id="rId5"/>
    <p:sldId id="275" r:id="rId6"/>
    <p:sldId id="276" r:id="rId7"/>
    <p:sldId id="278" r:id="rId8"/>
    <p:sldId id="277" r:id="rId9"/>
    <p:sldId id="293" r:id="rId10"/>
    <p:sldId id="294" r:id="rId11"/>
    <p:sldId id="295" r:id="rId12"/>
    <p:sldId id="280" r:id="rId13"/>
    <p:sldId id="282" r:id="rId14"/>
    <p:sldId id="283" r:id="rId15"/>
    <p:sldId id="296" r:id="rId16"/>
    <p:sldId id="284" r:id="rId17"/>
    <p:sldId id="297" r:id="rId18"/>
    <p:sldId id="285" r:id="rId19"/>
    <p:sldId id="286" r:id="rId20"/>
    <p:sldId id="287" r:id="rId21"/>
    <p:sldId id="288" r:id="rId22"/>
    <p:sldId id="289" r:id="rId23"/>
    <p:sldId id="291" r:id="rId24"/>
    <p:sldId id="300" r:id="rId25"/>
    <p:sldId id="301" r:id="rId26"/>
    <p:sldId id="299" r:id="rId27"/>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p:cViewPr varScale="1">
        <p:scale>
          <a:sx n="112" d="100"/>
          <a:sy n="112" d="100"/>
        </p:scale>
        <p:origin x="270"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2014/10/8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a:xfrm>
            <a:off x="6553200" y="6356350"/>
            <a:ext cx="2133600" cy="365125"/>
          </a:xfrm>
          <a:prstGeom prst="rect">
            <a:avLst/>
          </a:prstGeom>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2014/10/8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a:xfrm>
            <a:off x="6553200" y="6356350"/>
            <a:ext cx="2133600" cy="365125"/>
          </a:xfrm>
          <a:prstGeom prst="rect">
            <a:avLst/>
          </a:prstGeom>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2014/10/8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a:xfrm>
            <a:off x="6553200" y="6356350"/>
            <a:ext cx="2133600" cy="365125"/>
          </a:xfrm>
          <a:prstGeom prst="rect">
            <a:avLst/>
          </a:prstGeom>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320"/>
            <a:ext cx="8229600" cy="1143000"/>
          </a:xfrm>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a:xfrm>
            <a:off x="457200" y="6356986"/>
            <a:ext cx="2133600" cy="363854"/>
          </a:xfrm>
        </p:spPr>
        <p:txBody>
          <a:bodyPr/>
          <a:lstStyle>
            <a:lvl1pPr>
              <a:defRPr/>
            </a:lvl1pPr>
          </a:lstStyle>
          <a:p>
            <a:fld id="{39D82AD8-26A8-40E7-8503-1EB659400418}" type="datetime1">
              <a:rPr lang="zh-CN" altLang="en-US"/>
              <a:pPr/>
              <a:t>2014/10/8</a:t>
            </a:fld>
            <a:endParaRPr lang="zh-CN" altLang="en-US" sz="1800">
              <a:solidFill>
                <a:schemeClr val="tx1"/>
              </a:solidFill>
              <a:ea typeface="+mn-ea"/>
            </a:endParaRPr>
          </a:p>
        </p:txBody>
      </p:sp>
      <p:sp>
        <p:nvSpPr>
          <p:cNvPr id="4" name="页脚占位符 3"/>
          <p:cNvSpPr>
            <a:spLocks noGrp="1"/>
          </p:cNvSpPr>
          <p:nvPr>
            <p:ph type="ftr" sz="quarter" idx="11"/>
          </p:nvPr>
        </p:nvSpPr>
        <p:spPr>
          <a:xfrm>
            <a:off x="3124200" y="6356986"/>
            <a:ext cx="2895600" cy="363854"/>
          </a:xfrm>
        </p:spPr>
        <p:txBody>
          <a:bodyPr/>
          <a:lstStyle>
            <a:lvl1pPr>
              <a:defRPr/>
            </a:lvl1pPr>
          </a:lstStyle>
          <a:p>
            <a:endParaRPr lang="zh-CN" altLang="zh-CN"/>
          </a:p>
        </p:txBody>
      </p:sp>
      <p:sp>
        <p:nvSpPr>
          <p:cNvPr id="5" name="灯片编号占位符 4"/>
          <p:cNvSpPr>
            <a:spLocks noGrp="1"/>
          </p:cNvSpPr>
          <p:nvPr>
            <p:ph type="sldNum" sz="quarter" idx="12"/>
          </p:nvPr>
        </p:nvSpPr>
        <p:spPr>
          <a:xfrm>
            <a:off x="6553200" y="6356986"/>
            <a:ext cx="2133600" cy="363854"/>
          </a:xfrm>
          <a:prstGeom prst="rect">
            <a:avLst/>
          </a:prstGeom>
        </p:spPr>
        <p:txBody>
          <a:bodyPr/>
          <a:lstStyle>
            <a:lvl1pPr>
              <a:defRPr/>
            </a:lvl1pPr>
          </a:lstStyle>
          <a:p>
            <a:fld id="{6D6E818E-CFBF-4C16-8FD2-D68DB4D4CF77}" type="slidenum">
              <a:rPr lang="zh-CN" altLang="en-US"/>
              <a:pPr/>
              <a:t>‹#›</a:t>
            </a:fld>
            <a:endParaRPr lang="zh-CN" altLang="en-US" sz="1800">
              <a:solidFill>
                <a:schemeClr val="tx1"/>
              </a:solidFill>
              <a:ea typeface="+mn-ea"/>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29790"/>
            <a:ext cx="7772400" cy="1470660"/>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lvl1pPr>
              <a:defRPr/>
            </a:lvl1pPr>
          </a:lstStyle>
          <a:p>
            <a:fld id="{39D82AD8-26A8-40E7-8503-1EB659400418}" type="datetime1">
              <a:rPr lang="zh-CN" altLang="en-US"/>
              <a:pPr/>
              <a:t>2014/10/8</a:t>
            </a:fld>
            <a:endParaRPr lang="zh-CN" altLang="en-US" sz="1800">
              <a:solidFill>
                <a:schemeClr val="tx1"/>
              </a:solidFill>
              <a:ea typeface="+mn-ea"/>
            </a:endParaRPr>
          </a:p>
        </p:txBody>
      </p:sp>
      <p:sp>
        <p:nvSpPr>
          <p:cNvPr id="5" name="页脚占位符 4"/>
          <p:cNvSpPr>
            <a:spLocks noGrp="1"/>
          </p:cNvSpPr>
          <p:nvPr>
            <p:ph type="ftr" sz="quarter" idx="11"/>
          </p:nvPr>
        </p:nvSpPr>
        <p:spPr/>
        <p:txBody>
          <a:bodyPr/>
          <a:lstStyle>
            <a:lvl1pPr>
              <a:defRPr/>
            </a:lvl1pPr>
          </a:lstStyle>
          <a:p>
            <a:endParaRPr lang="zh-CN" altLang="zh-CN"/>
          </a:p>
        </p:txBody>
      </p:sp>
      <p:sp>
        <p:nvSpPr>
          <p:cNvPr id="6" name="灯片编号占位符 5"/>
          <p:cNvSpPr>
            <a:spLocks noGrp="1"/>
          </p:cNvSpPr>
          <p:nvPr>
            <p:ph type="sldNum" sz="quarter" idx="12"/>
          </p:nvPr>
        </p:nvSpPr>
        <p:spPr/>
        <p:txBody>
          <a:bodyPr/>
          <a:lstStyle>
            <a:lvl1pPr>
              <a:defRPr/>
            </a:lvl1pPr>
          </a:lstStyle>
          <a:p>
            <a:fld id="{7BE03D38-1B42-49DE-AF16-FC9FCEAC1DBD}" type="slidenum">
              <a:rPr lang="zh-CN" altLang="en-US"/>
              <a:pPr/>
              <a:t>‹#›</a:t>
            </a:fld>
            <a:endParaRPr lang="zh-CN" altLang="en-US" sz="1800">
              <a:solidFill>
                <a:schemeClr val="tx1"/>
              </a:solidFill>
              <a:ea typeface="+mn-ea"/>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fld id="{39D82AD8-26A8-40E7-8503-1EB659400418}" type="datetime1">
              <a:rPr lang="zh-CN" altLang="en-US"/>
              <a:pPr/>
              <a:t>2014/10/8</a:t>
            </a:fld>
            <a:endParaRPr lang="zh-CN" altLang="en-US" sz="1800">
              <a:solidFill>
                <a:schemeClr val="tx1"/>
              </a:solidFill>
              <a:ea typeface="+mn-ea"/>
            </a:endParaRPr>
          </a:p>
        </p:txBody>
      </p:sp>
      <p:sp>
        <p:nvSpPr>
          <p:cNvPr id="5" name="页脚占位符 4"/>
          <p:cNvSpPr>
            <a:spLocks noGrp="1"/>
          </p:cNvSpPr>
          <p:nvPr>
            <p:ph type="ftr" sz="quarter" idx="11"/>
          </p:nvPr>
        </p:nvSpPr>
        <p:spPr/>
        <p:txBody>
          <a:bodyPr/>
          <a:lstStyle>
            <a:lvl1pPr>
              <a:defRPr/>
            </a:lvl1pPr>
          </a:lstStyle>
          <a:p>
            <a:endParaRPr lang="zh-CN" altLang="zh-CN"/>
          </a:p>
        </p:txBody>
      </p:sp>
      <p:sp>
        <p:nvSpPr>
          <p:cNvPr id="6" name="灯片编号占位符 5"/>
          <p:cNvSpPr>
            <a:spLocks noGrp="1"/>
          </p:cNvSpPr>
          <p:nvPr>
            <p:ph type="sldNum" sz="quarter" idx="12"/>
          </p:nvPr>
        </p:nvSpPr>
        <p:spPr/>
        <p:txBody>
          <a:bodyPr/>
          <a:lstStyle>
            <a:lvl1pPr>
              <a:defRPr/>
            </a:lvl1pPr>
          </a:lstStyle>
          <a:p>
            <a:fld id="{D03BB549-4B10-42C4-B156-4687B0101273}" type="slidenum">
              <a:rPr lang="zh-CN" altLang="en-US"/>
              <a:pPr/>
              <a:t>‹#›</a:t>
            </a:fld>
            <a:endParaRPr lang="zh-CN" altLang="en-US" sz="1800">
              <a:solidFill>
                <a:schemeClr val="tx1"/>
              </a:solidFill>
              <a:ea typeface="+mn-ea"/>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266"/>
            <a:ext cx="7772400" cy="1362074"/>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7030"/>
            <a:ext cx="7772400" cy="1499236"/>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lvl1pPr>
              <a:defRPr/>
            </a:lvl1pPr>
          </a:lstStyle>
          <a:p>
            <a:fld id="{39D82AD8-26A8-40E7-8503-1EB659400418}" type="datetime1">
              <a:rPr lang="zh-CN" altLang="en-US"/>
              <a:pPr/>
              <a:t>2014/10/8</a:t>
            </a:fld>
            <a:endParaRPr lang="zh-CN" altLang="en-US" sz="1800">
              <a:solidFill>
                <a:schemeClr val="tx1"/>
              </a:solidFill>
              <a:ea typeface="+mn-ea"/>
            </a:endParaRPr>
          </a:p>
        </p:txBody>
      </p:sp>
      <p:sp>
        <p:nvSpPr>
          <p:cNvPr id="5" name="页脚占位符 4"/>
          <p:cNvSpPr>
            <a:spLocks noGrp="1"/>
          </p:cNvSpPr>
          <p:nvPr>
            <p:ph type="ftr" sz="quarter" idx="11"/>
          </p:nvPr>
        </p:nvSpPr>
        <p:spPr/>
        <p:txBody>
          <a:bodyPr/>
          <a:lstStyle>
            <a:lvl1pPr>
              <a:defRPr/>
            </a:lvl1pPr>
          </a:lstStyle>
          <a:p>
            <a:endParaRPr lang="zh-CN" altLang="zh-CN"/>
          </a:p>
        </p:txBody>
      </p:sp>
      <p:sp>
        <p:nvSpPr>
          <p:cNvPr id="6" name="灯片编号占位符 5"/>
          <p:cNvSpPr>
            <a:spLocks noGrp="1"/>
          </p:cNvSpPr>
          <p:nvPr>
            <p:ph type="sldNum" sz="quarter" idx="12"/>
          </p:nvPr>
        </p:nvSpPr>
        <p:spPr/>
        <p:txBody>
          <a:bodyPr/>
          <a:lstStyle>
            <a:lvl1pPr>
              <a:defRPr/>
            </a:lvl1pPr>
          </a:lstStyle>
          <a:p>
            <a:fld id="{8997EC05-FBEA-4A12-A5A2-B2A272CE57D7}" type="slidenum">
              <a:rPr lang="zh-CN" altLang="en-US"/>
              <a:pPr/>
              <a:t>‹#›</a:t>
            </a:fld>
            <a:endParaRPr lang="zh-CN" altLang="en-US" sz="1800">
              <a:solidFill>
                <a:schemeClr val="tx1"/>
              </a:solidFill>
              <a:ea typeface="+mn-ea"/>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628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628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lvl1pPr>
              <a:defRPr/>
            </a:lvl1pPr>
          </a:lstStyle>
          <a:p>
            <a:fld id="{39D82AD8-26A8-40E7-8503-1EB659400418}" type="datetime1">
              <a:rPr lang="zh-CN" altLang="en-US"/>
              <a:pPr/>
              <a:t>2014/10/8</a:t>
            </a:fld>
            <a:endParaRPr lang="zh-CN" altLang="en-US" sz="1800">
              <a:solidFill>
                <a:schemeClr val="tx1"/>
              </a:solidFill>
              <a:ea typeface="+mn-ea"/>
            </a:endParaRPr>
          </a:p>
        </p:txBody>
      </p:sp>
      <p:sp>
        <p:nvSpPr>
          <p:cNvPr id="6" name="页脚占位符 5"/>
          <p:cNvSpPr>
            <a:spLocks noGrp="1"/>
          </p:cNvSpPr>
          <p:nvPr>
            <p:ph type="ftr" sz="quarter" idx="11"/>
          </p:nvPr>
        </p:nvSpPr>
        <p:spPr/>
        <p:txBody>
          <a:bodyPr/>
          <a:lstStyle>
            <a:lvl1pPr>
              <a:defRPr/>
            </a:lvl1pPr>
          </a:lstStyle>
          <a:p>
            <a:endParaRPr lang="zh-CN" altLang="zh-CN"/>
          </a:p>
        </p:txBody>
      </p:sp>
      <p:sp>
        <p:nvSpPr>
          <p:cNvPr id="7" name="灯片编号占位符 6"/>
          <p:cNvSpPr>
            <a:spLocks noGrp="1"/>
          </p:cNvSpPr>
          <p:nvPr>
            <p:ph type="sldNum" sz="quarter" idx="12"/>
          </p:nvPr>
        </p:nvSpPr>
        <p:spPr/>
        <p:txBody>
          <a:bodyPr/>
          <a:lstStyle>
            <a:lvl1pPr>
              <a:defRPr/>
            </a:lvl1pPr>
          </a:lstStyle>
          <a:p>
            <a:fld id="{A2B81379-8964-4EC5-8295-B290D0FEEAE2}" type="slidenum">
              <a:rPr lang="zh-CN" altLang="en-US"/>
              <a:pPr/>
              <a:t>‹#›</a:t>
            </a:fld>
            <a:endParaRPr lang="zh-CN" altLang="en-US" sz="1800">
              <a:solidFill>
                <a:schemeClr val="tx1"/>
              </a:solidFill>
              <a:ea typeface="+mn-ea"/>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430"/>
            <a:ext cx="4040188" cy="64008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5511"/>
            <a:ext cx="4040188" cy="395097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6" y="1535430"/>
            <a:ext cx="4041775" cy="64008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6" y="2175511"/>
            <a:ext cx="4041775" cy="395097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lvl1pPr>
              <a:defRPr/>
            </a:lvl1pPr>
          </a:lstStyle>
          <a:p>
            <a:fld id="{39D82AD8-26A8-40E7-8503-1EB659400418}" type="datetime1">
              <a:rPr lang="zh-CN" altLang="en-US"/>
              <a:pPr/>
              <a:t>2014/10/8</a:t>
            </a:fld>
            <a:endParaRPr lang="zh-CN" altLang="en-US" sz="1800">
              <a:solidFill>
                <a:schemeClr val="tx1"/>
              </a:solidFill>
              <a:ea typeface="+mn-ea"/>
            </a:endParaRPr>
          </a:p>
        </p:txBody>
      </p:sp>
      <p:sp>
        <p:nvSpPr>
          <p:cNvPr id="8" name="页脚占位符 7"/>
          <p:cNvSpPr>
            <a:spLocks noGrp="1"/>
          </p:cNvSpPr>
          <p:nvPr>
            <p:ph type="ftr" sz="quarter" idx="11"/>
          </p:nvPr>
        </p:nvSpPr>
        <p:spPr/>
        <p:txBody>
          <a:bodyPr/>
          <a:lstStyle>
            <a:lvl1pPr>
              <a:defRPr/>
            </a:lvl1pPr>
          </a:lstStyle>
          <a:p>
            <a:endParaRPr lang="zh-CN" altLang="zh-CN"/>
          </a:p>
        </p:txBody>
      </p:sp>
      <p:sp>
        <p:nvSpPr>
          <p:cNvPr id="9" name="灯片编号占位符 8"/>
          <p:cNvSpPr>
            <a:spLocks noGrp="1"/>
          </p:cNvSpPr>
          <p:nvPr>
            <p:ph type="sldNum" sz="quarter" idx="12"/>
          </p:nvPr>
        </p:nvSpPr>
        <p:spPr/>
        <p:txBody>
          <a:bodyPr/>
          <a:lstStyle>
            <a:lvl1pPr>
              <a:defRPr/>
            </a:lvl1pPr>
          </a:lstStyle>
          <a:p>
            <a:fld id="{552FFA3D-0B72-4B8D-836F-0B445E9505FA}" type="slidenum">
              <a:rPr lang="zh-CN" altLang="en-US"/>
              <a:pPr/>
              <a:t>‹#›</a:t>
            </a:fld>
            <a:endParaRPr lang="zh-CN" altLang="en-US" sz="1800">
              <a:solidFill>
                <a:schemeClr val="tx1"/>
              </a:solidFill>
              <a:ea typeface="+mn-ea"/>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lvl1pPr>
              <a:defRPr/>
            </a:lvl1pPr>
          </a:lstStyle>
          <a:p>
            <a:fld id="{39D82AD8-26A8-40E7-8503-1EB659400418}" type="datetime1">
              <a:rPr lang="zh-CN" altLang="en-US"/>
              <a:pPr/>
              <a:t>2014/10/8</a:t>
            </a:fld>
            <a:endParaRPr lang="zh-CN" altLang="en-US" sz="1800">
              <a:solidFill>
                <a:schemeClr val="tx1"/>
              </a:solidFill>
              <a:ea typeface="+mn-ea"/>
            </a:endParaRPr>
          </a:p>
        </p:txBody>
      </p:sp>
      <p:sp>
        <p:nvSpPr>
          <p:cNvPr id="4" name="页脚占位符 3"/>
          <p:cNvSpPr>
            <a:spLocks noGrp="1"/>
          </p:cNvSpPr>
          <p:nvPr>
            <p:ph type="ftr" sz="quarter" idx="11"/>
          </p:nvPr>
        </p:nvSpPr>
        <p:spPr/>
        <p:txBody>
          <a:bodyPr/>
          <a:lstStyle>
            <a:lvl1pPr>
              <a:defRPr/>
            </a:lvl1pPr>
          </a:lstStyle>
          <a:p>
            <a:endParaRPr lang="zh-CN" altLang="zh-CN"/>
          </a:p>
        </p:txBody>
      </p:sp>
      <p:sp>
        <p:nvSpPr>
          <p:cNvPr id="5" name="灯片编号占位符 4"/>
          <p:cNvSpPr>
            <a:spLocks noGrp="1"/>
          </p:cNvSpPr>
          <p:nvPr>
            <p:ph type="sldNum" sz="quarter" idx="12"/>
          </p:nvPr>
        </p:nvSpPr>
        <p:spPr/>
        <p:txBody>
          <a:bodyPr/>
          <a:lstStyle>
            <a:lvl1pPr>
              <a:defRPr/>
            </a:lvl1pPr>
          </a:lstStyle>
          <a:p>
            <a:fld id="{8A43BB47-D47B-4E4A-951A-AB5D21C123E6}" type="slidenum">
              <a:rPr lang="zh-CN" altLang="en-US"/>
              <a:pPr/>
              <a:t>‹#›</a:t>
            </a:fld>
            <a:endParaRPr lang="zh-CN" altLang="en-US" sz="1800">
              <a:solidFill>
                <a:schemeClr val="tx1"/>
              </a:solidFill>
              <a:ea typeface="+mn-ea"/>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lvl1pPr>
              <a:defRPr/>
            </a:lvl1pPr>
          </a:lstStyle>
          <a:p>
            <a:fld id="{39D82AD8-26A8-40E7-8503-1EB659400418}" type="datetime1">
              <a:rPr lang="zh-CN" altLang="en-US"/>
              <a:pPr/>
              <a:t>2014/10/8</a:t>
            </a:fld>
            <a:endParaRPr lang="zh-CN" altLang="en-US" sz="1800">
              <a:solidFill>
                <a:schemeClr val="tx1"/>
              </a:solidFill>
              <a:ea typeface="+mn-ea"/>
            </a:endParaRPr>
          </a:p>
        </p:txBody>
      </p:sp>
      <p:sp>
        <p:nvSpPr>
          <p:cNvPr id="3" name="页脚占位符 2"/>
          <p:cNvSpPr>
            <a:spLocks noGrp="1"/>
          </p:cNvSpPr>
          <p:nvPr>
            <p:ph type="ftr" sz="quarter" idx="11"/>
          </p:nvPr>
        </p:nvSpPr>
        <p:spPr/>
        <p:txBody>
          <a:bodyPr/>
          <a:lstStyle>
            <a:lvl1pPr>
              <a:defRPr/>
            </a:lvl1pPr>
          </a:lstStyle>
          <a:p>
            <a:endParaRPr lang="zh-CN" altLang="zh-CN"/>
          </a:p>
        </p:txBody>
      </p:sp>
      <p:sp>
        <p:nvSpPr>
          <p:cNvPr id="4" name="灯片编号占位符 3"/>
          <p:cNvSpPr>
            <a:spLocks noGrp="1"/>
          </p:cNvSpPr>
          <p:nvPr>
            <p:ph type="sldNum" sz="quarter" idx="12"/>
          </p:nvPr>
        </p:nvSpPr>
        <p:spPr/>
        <p:txBody>
          <a:bodyPr/>
          <a:lstStyle>
            <a:lvl1pPr>
              <a:defRPr/>
            </a:lvl1pPr>
          </a:lstStyle>
          <a:p>
            <a:fld id="{6086C300-9E82-43D0-B20D-02F1802A3950}" type="slidenum">
              <a:rPr lang="zh-CN" altLang="en-US"/>
              <a:pPr/>
              <a:t>‹#›</a:t>
            </a:fld>
            <a:endParaRPr lang="zh-CN" altLang="en-US" sz="1800">
              <a:solidFill>
                <a:schemeClr val="tx1"/>
              </a:solidFill>
              <a:ea typeface="+mn-ea"/>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2014/10/8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a:xfrm>
            <a:off x="6553200" y="6356350"/>
            <a:ext cx="2133600" cy="365125"/>
          </a:xfrm>
          <a:prstGeom prst="rect">
            <a:avLst/>
          </a:prstGeom>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272416"/>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2416"/>
            <a:ext cx="5111750" cy="585406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1" y="1434466"/>
            <a:ext cx="3008313" cy="469201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lvl1pPr>
              <a:defRPr/>
            </a:lvl1pPr>
          </a:lstStyle>
          <a:p>
            <a:fld id="{39D82AD8-26A8-40E7-8503-1EB659400418}" type="datetime1">
              <a:rPr lang="zh-CN" altLang="en-US"/>
              <a:pPr/>
              <a:t>2014/10/8</a:t>
            </a:fld>
            <a:endParaRPr lang="zh-CN" altLang="en-US" sz="1800">
              <a:solidFill>
                <a:schemeClr val="tx1"/>
              </a:solidFill>
              <a:ea typeface="+mn-ea"/>
            </a:endParaRPr>
          </a:p>
        </p:txBody>
      </p:sp>
      <p:sp>
        <p:nvSpPr>
          <p:cNvPr id="6" name="页脚占位符 5"/>
          <p:cNvSpPr>
            <a:spLocks noGrp="1"/>
          </p:cNvSpPr>
          <p:nvPr>
            <p:ph type="ftr" sz="quarter" idx="11"/>
          </p:nvPr>
        </p:nvSpPr>
        <p:spPr/>
        <p:txBody>
          <a:bodyPr/>
          <a:lstStyle>
            <a:lvl1pPr>
              <a:defRPr/>
            </a:lvl1pPr>
          </a:lstStyle>
          <a:p>
            <a:endParaRPr lang="zh-CN" altLang="zh-CN"/>
          </a:p>
        </p:txBody>
      </p:sp>
      <p:sp>
        <p:nvSpPr>
          <p:cNvPr id="7" name="灯片编号占位符 6"/>
          <p:cNvSpPr>
            <a:spLocks noGrp="1"/>
          </p:cNvSpPr>
          <p:nvPr>
            <p:ph type="sldNum" sz="quarter" idx="12"/>
          </p:nvPr>
        </p:nvSpPr>
        <p:spPr/>
        <p:txBody>
          <a:bodyPr/>
          <a:lstStyle>
            <a:lvl1pPr>
              <a:defRPr/>
            </a:lvl1pPr>
          </a:lstStyle>
          <a:p>
            <a:fld id="{14C755C7-998A-450B-BBB2-D1B3AC37CED9}" type="slidenum">
              <a:rPr lang="zh-CN" altLang="en-US"/>
              <a:pPr/>
              <a:t>‹#›</a:t>
            </a:fld>
            <a:endParaRPr lang="zh-CN" altLang="en-US" sz="1800">
              <a:solidFill>
                <a:schemeClr val="tx1"/>
              </a:solidFill>
              <a:ea typeface="+mn-ea"/>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1"/>
            <a:ext cx="5486400" cy="567690"/>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3410"/>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8291"/>
            <a:ext cx="5486400" cy="80391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lvl1pPr>
              <a:defRPr/>
            </a:lvl1pPr>
          </a:lstStyle>
          <a:p>
            <a:fld id="{39D82AD8-26A8-40E7-8503-1EB659400418}" type="datetime1">
              <a:rPr lang="zh-CN" altLang="en-US"/>
              <a:pPr/>
              <a:t>2014/10/8</a:t>
            </a:fld>
            <a:endParaRPr lang="zh-CN" altLang="en-US" sz="1800">
              <a:solidFill>
                <a:schemeClr val="tx1"/>
              </a:solidFill>
              <a:ea typeface="+mn-ea"/>
            </a:endParaRPr>
          </a:p>
        </p:txBody>
      </p:sp>
      <p:sp>
        <p:nvSpPr>
          <p:cNvPr id="6" name="页脚占位符 5"/>
          <p:cNvSpPr>
            <a:spLocks noGrp="1"/>
          </p:cNvSpPr>
          <p:nvPr>
            <p:ph type="ftr" sz="quarter" idx="11"/>
          </p:nvPr>
        </p:nvSpPr>
        <p:spPr/>
        <p:txBody>
          <a:bodyPr/>
          <a:lstStyle>
            <a:lvl1pPr>
              <a:defRPr/>
            </a:lvl1pPr>
          </a:lstStyle>
          <a:p>
            <a:endParaRPr lang="zh-CN" altLang="zh-CN"/>
          </a:p>
        </p:txBody>
      </p:sp>
      <p:sp>
        <p:nvSpPr>
          <p:cNvPr id="7" name="灯片编号占位符 6"/>
          <p:cNvSpPr>
            <a:spLocks noGrp="1"/>
          </p:cNvSpPr>
          <p:nvPr>
            <p:ph type="sldNum" sz="quarter" idx="12"/>
          </p:nvPr>
        </p:nvSpPr>
        <p:spPr/>
        <p:txBody>
          <a:bodyPr/>
          <a:lstStyle>
            <a:lvl1pPr>
              <a:defRPr/>
            </a:lvl1pPr>
          </a:lstStyle>
          <a:p>
            <a:fld id="{B04DAE4C-291B-46AF-8179-CE426B0C2A2F}" type="slidenum">
              <a:rPr lang="zh-CN" altLang="en-US"/>
              <a:pPr/>
              <a:t>‹#›</a:t>
            </a:fld>
            <a:endParaRPr lang="zh-CN" altLang="en-US" sz="1800">
              <a:solidFill>
                <a:schemeClr val="tx1"/>
              </a:solidFill>
              <a:ea typeface="+mn-ea"/>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fld id="{39D82AD8-26A8-40E7-8503-1EB659400418}" type="datetime1">
              <a:rPr lang="zh-CN" altLang="en-US"/>
              <a:pPr/>
              <a:t>2014/10/8</a:t>
            </a:fld>
            <a:endParaRPr lang="zh-CN" altLang="en-US" sz="1800">
              <a:solidFill>
                <a:schemeClr val="tx1"/>
              </a:solidFill>
              <a:ea typeface="+mn-ea"/>
            </a:endParaRPr>
          </a:p>
        </p:txBody>
      </p:sp>
      <p:sp>
        <p:nvSpPr>
          <p:cNvPr id="5" name="页脚占位符 4"/>
          <p:cNvSpPr>
            <a:spLocks noGrp="1"/>
          </p:cNvSpPr>
          <p:nvPr>
            <p:ph type="ftr" sz="quarter" idx="11"/>
          </p:nvPr>
        </p:nvSpPr>
        <p:spPr/>
        <p:txBody>
          <a:bodyPr/>
          <a:lstStyle>
            <a:lvl1pPr>
              <a:defRPr/>
            </a:lvl1pPr>
          </a:lstStyle>
          <a:p>
            <a:endParaRPr lang="zh-CN" altLang="zh-CN"/>
          </a:p>
        </p:txBody>
      </p:sp>
      <p:sp>
        <p:nvSpPr>
          <p:cNvPr id="6" name="灯片编号占位符 5"/>
          <p:cNvSpPr>
            <a:spLocks noGrp="1"/>
          </p:cNvSpPr>
          <p:nvPr>
            <p:ph type="sldNum" sz="quarter" idx="12"/>
          </p:nvPr>
        </p:nvSpPr>
        <p:spPr/>
        <p:txBody>
          <a:bodyPr/>
          <a:lstStyle>
            <a:lvl1pPr>
              <a:defRPr/>
            </a:lvl1pPr>
          </a:lstStyle>
          <a:p>
            <a:fld id="{7CD6E575-C774-4BED-B063-74FF0EECC03C}" type="slidenum">
              <a:rPr lang="zh-CN" altLang="en-US"/>
              <a:pPr/>
              <a:t>‹#›</a:t>
            </a:fld>
            <a:endParaRPr lang="zh-CN" altLang="en-US" sz="1800">
              <a:solidFill>
                <a:schemeClr val="tx1"/>
              </a:solidFill>
              <a:ea typeface="+mn-ea"/>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320"/>
            <a:ext cx="2057400" cy="5852160"/>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320"/>
            <a:ext cx="6019800" cy="5852160"/>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fld id="{39D82AD8-26A8-40E7-8503-1EB659400418}" type="datetime1">
              <a:rPr lang="zh-CN" altLang="en-US"/>
              <a:pPr/>
              <a:t>2014/10/8</a:t>
            </a:fld>
            <a:endParaRPr lang="zh-CN" altLang="en-US" sz="1800">
              <a:solidFill>
                <a:schemeClr val="tx1"/>
              </a:solidFill>
              <a:ea typeface="+mn-ea"/>
            </a:endParaRPr>
          </a:p>
        </p:txBody>
      </p:sp>
      <p:sp>
        <p:nvSpPr>
          <p:cNvPr id="5" name="页脚占位符 4"/>
          <p:cNvSpPr>
            <a:spLocks noGrp="1"/>
          </p:cNvSpPr>
          <p:nvPr>
            <p:ph type="ftr" sz="quarter" idx="11"/>
          </p:nvPr>
        </p:nvSpPr>
        <p:spPr/>
        <p:txBody>
          <a:bodyPr/>
          <a:lstStyle>
            <a:lvl1pPr>
              <a:defRPr/>
            </a:lvl1pPr>
          </a:lstStyle>
          <a:p>
            <a:endParaRPr lang="zh-CN" altLang="zh-CN"/>
          </a:p>
        </p:txBody>
      </p:sp>
      <p:sp>
        <p:nvSpPr>
          <p:cNvPr id="6" name="灯片编号占位符 5"/>
          <p:cNvSpPr>
            <a:spLocks noGrp="1"/>
          </p:cNvSpPr>
          <p:nvPr>
            <p:ph type="sldNum" sz="quarter" idx="12"/>
          </p:nvPr>
        </p:nvSpPr>
        <p:spPr/>
        <p:txBody>
          <a:bodyPr/>
          <a:lstStyle>
            <a:lvl1pPr>
              <a:defRPr/>
            </a:lvl1pPr>
          </a:lstStyle>
          <a:p>
            <a:fld id="{9FA529C5-AB99-4302-AD25-404464A70760}" type="slidenum">
              <a:rPr lang="zh-CN" altLang="en-US"/>
              <a:pPr/>
              <a:t>‹#›</a:t>
            </a:fld>
            <a:endParaRPr lang="zh-CN" altLang="en-US" sz="1800">
              <a:solidFill>
                <a:schemeClr val="tx1"/>
              </a:solidFill>
              <a:ea typeface="+mn-ea"/>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320"/>
            <a:ext cx="8229600" cy="1143000"/>
          </a:xfrm>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a:xfrm>
            <a:off x="457200" y="6356986"/>
            <a:ext cx="2133600" cy="363854"/>
          </a:xfrm>
        </p:spPr>
        <p:txBody>
          <a:bodyPr/>
          <a:lstStyle>
            <a:lvl1pPr>
              <a:defRPr/>
            </a:lvl1pPr>
          </a:lstStyle>
          <a:p>
            <a:fld id="{39D82AD8-26A8-40E7-8503-1EB659400418}" type="datetime1">
              <a:rPr lang="zh-CN" altLang="en-US"/>
              <a:pPr/>
              <a:t>2014/10/8</a:t>
            </a:fld>
            <a:endParaRPr lang="zh-CN" altLang="en-US" sz="1800">
              <a:solidFill>
                <a:schemeClr val="tx1"/>
              </a:solidFill>
              <a:ea typeface="+mn-ea"/>
            </a:endParaRPr>
          </a:p>
        </p:txBody>
      </p:sp>
      <p:sp>
        <p:nvSpPr>
          <p:cNvPr id="4" name="页脚占位符 3"/>
          <p:cNvSpPr>
            <a:spLocks noGrp="1"/>
          </p:cNvSpPr>
          <p:nvPr>
            <p:ph type="ftr" sz="quarter" idx="11"/>
          </p:nvPr>
        </p:nvSpPr>
        <p:spPr>
          <a:xfrm>
            <a:off x="3124200" y="6356986"/>
            <a:ext cx="2895600" cy="363854"/>
          </a:xfrm>
        </p:spPr>
        <p:txBody>
          <a:bodyPr/>
          <a:lstStyle>
            <a:lvl1pPr>
              <a:defRPr/>
            </a:lvl1pPr>
          </a:lstStyle>
          <a:p>
            <a:endParaRPr lang="zh-CN" altLang="zh-CN"/>
          </a:p>
        </p:txBody>
      </p:sp>
      <p:sp>
        <p:nvSpPr>
          <p:cNvPr id="5" name="灯片编号占位符 4"/>
          <p:cNvSpPr>
            <a:spLocks noGrp="1"/>
          </p:cNvSpPr>
          <p:nvPr>
            <p:ph type="sldNum" sz="quarter" idx="12"/>
          </p:nvPr>
        </p:nvSpPr>
        <p:spPr>
          <a:xfrm>
            <a:off x="6553200" y="6356986"/>
            <a:ext cx="2133600" cy="363854"/>
          </a:xfrm>
        </p:spPr>
        <p:txBody>
          <a:bodyPr/>
          <a:lstStyle>
            <a:lvl1pPr>
              <a:defRPr/>
            </a:lvl1pPr>
          </a:lstStyle>
          <a:p>
            <a:fld id="{6D6E818E-CFBF-4C16-8FD2-D68DB4D4CF77}" type="slidenum">
              <a:rPr lang="zh-CN" altLang="en-US"/>
              <a:pPr/>
              <a:t>‹#›</a:t>
            </a:fld>
            <a:endParaRPr lang="zh-CN" altLang="en-US" sz="1800">
              <a:solidFill>
                <a:schemeClr val="tx1"/>
              </a:solidFill>
              <a:ea typeface="+mn-ea"/>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530820CF-B880-4189-942D-D702A7CBA730}" type="datetimeFigureOut">
              <a:rPr lang="zh-CN" altLang="en-US" smtClean="0"/>
              <a:pPr/>
              <a:t>2014/10/8</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a:xfrm>
            <a:off x="6553200" y="6356350"/>
            <a:ext cx="2133600" cy="365125"/>
          </a:xfrm>
          <a:prstGeom prst="rect">
            <a:avLst/>
          </a:prstGeom>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530820CF-B880-4189-942D-D702A7CBA730}" type="datetimeFigureOut">
              <a:rPr lang="zh-CN" altLang="en-US" smtClean="0"/>
              <a:pPr/>
              <a:t>2014/10/8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a:xfrm>
            <a:off x="6553200" y="6356350"/>
            <a:ext cx="2133600" cy="365125"/>
          </a:xfrm>
          <a:prstGeom prst="rect">
            <a:avLst/>
          </a:prstGeom>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530820CF-B880-4189-942D-D702A7CBA730}" type="datetimeFigureOut">
              <a:rPr lang="zh-CN" altLang="en-US" smtClean="0"/>
              <a:pPr/>
              <a:t>2014/10/8</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a:xfrm>
            <a:off x="6553200" y="6356350"/>
            <a:ext cx="2133600" cy="365125"/>
          </a:xfrm>
          <a:prstGeom prst="rect">
            <a:avLst/>
          </a:prstGeom>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530820CF-B880-4189-942D-D702A7CBA730}" type="datetimeFigureOut">
              <a:rPr lang="zh-CN" altLang="en-US" smtClean="0"/>
              <a:pPr/>
              <a:t>2014/10/8</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a:xfrm>
            <a:off x="6553200" y="6356350"/>
            <a:ext cx="2133600" cy="365125"/>
          </a:xfrm>
          <a:prstGeom prst="rect">
            <a:avLst/>
          </a:prstGeom>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pPr/>
              <a:t>2014/10/8</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a:xfrm>
            <a:off x="6553200" y="6356350"/>
            <a:ext cx="2133600" cy="365125"/>
          </a:xfrm>
          <a:prstGeom prst="rect">
            <a:avLst/>
          </a:prstGeom>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pPr/>
              <a:t>2014/10/8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a:xfrm>
            <a:off x="6553200" y="6356350"/>
            <a:ext cx="2133600" cy="365125"/>
          </a:xfrm>
          <a:prstGeom prst="rect">
            <a:avLst/>
          </a:prstGeom>
        </p:spPr>
        <p:txBody>
          <a:bodyPr/>
          <a:lstStyle/>
          <a:p>
            <a:fld id="{0C913308-F349-4B6D-A68A-DD1791B4A57B}" type="slidenum">
              <a:rPr lang="zh-CN" altLang="en-US" smtClean="0"/>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530820CF-B880-4189-942D-D702A7CBA730}" type="datetimeFigureOut">
              <a:rPr lang="zh-CN" altLang="en-US" smtClean="0"/>
              <a:pPr/>
              <a:t>2014/10/8</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a:xfrm>
            <a:off x="6553200" y="6356350"/>
            <a:ext cx="2133600" cy="365125"/>
          </a:xfrm>
          <a:prstGeom prst="rect">
            <a:avLst/>
          </a:prstGeom>
        </p:spPr>
        <p:txBody>
          <a:bodyPr/>
          <a:lstStyle/>
          <a:p>
            <a:fld id="{0C913308-F349-4B6D-A68A-DD1791B4A57B}" type="slidenum">
              <a:rPr lang="zh-CN" altLang="en-US" smtClean="0"/>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0820CF-B880-4189-942D-D702A7CBA730}" type="datetimeFigureOut">
              <a:rPr lang="zh-CN" altLang="en-US" smtClean="0"/>
              <a:pPr/>
              <a:t>2014/10/8</a:t>
            </a:fld>
            <a:endParaRPr lang="zh-CN" altLang="en-US"/>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7" name="灯片编号占位符 5"/>
          <p:cNvSpPr txBox="1">
            <a:spLocks/>
          </p:cNvSpPr>
          <p:nvPr userDrawn="1"/>
        </p:nvSpPr>
        <p:spPr>
          <a:xfrm>
            <a:off x="6853908" y="639890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C913308-F349-4B6D-A68A-DD1791B4A57B}" type="slidenum">
              <a:rPr kumimoji="0" lang="zh-CN" altLang="en-US" sz="1200" b="0" i="0" u="none" strike="noStrike" kern="1200" cap="none" spc="0" normalizeH="0" baseline="0" noProof="0" smtClean="0">
                <a:ln>
                  <a:noFill/>
                </a:ln>
                <a:solidFill>
                  <a:schemeClr val="tx1"/>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dirty="0">
              <a:ln>
                <a:noFill/>
              </a:ln>
              <a:solidFill>
                <a:schemeClr val="tx1"/>
              </a:solidFill>
              <a:effectLst/>
              <a:uLnTx/>
              <a:uFillTx/>
              <a:latin typeface="+mn-lt"/>
              <a:ea typeface="+mn-ea"/>
              <a:cs typeface="+mn-cs"/>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3"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1026" name="标题占位符 1"/>
          <p:cNvSpPr>
            <a:spLocks noGrp="1" noChangeArrowheads="1"/>
          </p:cNvSpPr>
          <p:nvPr>
            <p:ph type="title" idx="4294967295"/>
          </p:nvPr>
        </p:nvSpPr>
        <p:spPr bwMode="auto">
          <a:xfrm>
            <a:off x="457200" y="274320"/>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zh-CN" smtClean="0">
                <a:sym typeface="Calibri" pitchFamily="34" charset="0"/>
              </a:rPr>
              <a:t>单击此处编辑母版标题样式</a:t>
            </a:r>
          </a:p>
        </p:txBody>
      </p:sp>
      <p:sp>
        <p:nvSpPr>
          <p:cNvPr id="1027" name="文本占位符 2"/>
          <p:cNvSpPr>
            <a:spLocks noGrp="1" noChangeArrowheads="1"/>
          </p:cNvSpPr>
          <p:nvPr>
            <p:ph type="body" idx="1"/>
          </p:nvPr>
        </p:nvSpPr>
        <p:spPr bwMode="auto">
          <a:xfrm>
            <a:off x="457200" y="1600200"/>
            <a:ext cx="8229600" cy="452628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smtClean="0">
                <a:sym typeface="Calibri" pitchFamily="34" charset="0"/>
              </a:rPr>
              <a:t>单击此处编辑母版文本样式</a:t>
            </a:r>
          </a:p>
          <a:p>
            <a:pPr lvl="1"/>
            <a:r>
              <a:rPr lang="zh-CN" smtClean="0">
                <a:sym typeface="Calibri" pitchFamily="34" charset="0"/>
              </a:rPr>
              <a:t>第二级</a:t>
            </a:r>
          </a:p>
          <a:p>
            <a:pPr lvl="2"/>
            <a:r>
              <a:rPr lang="zh-CN" smtClean="0">
                <a:sym typeface="Calibri" pitchFamily="34" charset="0"/>
              </a:rPr>
              <a:t>第三级</a:t>
            </a:r>
          </a:p>
          <a:p>
            <a:pPr lvl="3"/>
            <a:r>
              <a:rPr lang="zh-CN" smtClean="0">
                <a:sym typeface="Calibri" pitchFamily="34" charset="0"/>
              </a:rPr>
              <a:t>第四级</a:t>
            </a:r>
          </a:p>
          <a:p>
            <a:pPr lvl="4"/>
            <a:r>
              <a:rPr lang="zh-CN" smtClean="0">
                <a:sym typeface="Calibri" pitchFamily="34" charset="0"/>
              </a:rPr>
              <a:t>第五级</a:t>
            </a:r>
          </a:p>
        </p:txBody>
      </p:sp>
      <p:sp>
        <p:nvSpPr>
          <p:cNvPr id="1028" name="日期占位符 3"/>
          <p:cNvSpPr>
            <a:spLocks noGrp="1" noChangeArrowheads="1"/>
          </p:cNvSpPr>
          <p:nvPr>
            <p:ph type="dt" sz="half" idx="2"/>
          </p:nvPr>
        </p:nvSpPr>
        <p:spPr bwMode="auto">
          <a:xfrm>
            <a:off x="457200" y="6356986"/>
            <a:ext cx="2133600" cy="363854"/>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1200">
                <a:solidFill>
                  <a:srgbClr val="898989"/>
                </a:solidFill>
              </a:defRPr>
            </a:lvl1pPr>
          </a:lstStyle>
          <a:p>
            <a:fld id="{39D82AD8-26A8-40E7-8503-1EB659400418}" type="datetime1">
              <a:rPr lang="zh-CN" altLang="en-US"/>
              <a:pPr/>
              <a:t>2014/10/8</a:t>
            </a:fld>
            <a:endParaRPr lang="zh-CN" altLang="en-US">
              <a:ea typeface="+mn-ea"/>
            </a:endParaRPr>
          </a:p>
        </p:txBody>
      </p:sp>
      <p:sp>
        <p:nvSpPr>
          <p:cNvPr id="1029" name="页脚占位符 4"/>
          <p:cNvSpPr>
            <a:spLocks noGrp="1" noChangeArrowheads="1"/>
          </p:cNvSpPr>
          <p:nvPr>
            <p:ph type="ftr" sz="quarter" idx="3"/>
          </p:nvPr>
        </p:nvSpPr>
        <p:spPr bwMode="auto">
          <a:xfrm>
            <a:off x="3124200" y="6356986"/>
            <a:ext cx="2895600" cy="363854"/>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a:defRPr sz="1200">
                <a:solidFill>
                  <a:srgbClr val="898989"/>
                </a:solidFill>
              </a:defRPr>
            </a:lvl1pPr>
          </a:lstStyle>
          <a:p>
            <a:endParaRPr lang="zh-CN" altLang="zh-CN"/>
          </a:p>
        </p:txBody>
      </p:sp>
      <p:sp>
        <p:nvSpPr>
          <p:cNvPr id="1030" name="灯片编号占位符 5"/>
          <p:cNvSpPr>
            <a:spLocks noGrp="1" noChangeArrowheads="1"/>
          </p:cNvSpPr>
          <p:nvPr>
            <p:ph type="sldNum" sz="quarter" idx="4"/>
          </p:nvPr>
        </p:nvSpPr>
        <p:spPr bwMode="auto">
          <a:xfrm>
            <a:off x="6553200" y="6356986"/>
            <a:ext cx="2133600" cy="363854"/>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4B6370DD-1FF1-4F88-96A5-B01333556F47}" type="slidenum">
              <a:rPr lang="zh-CN" altLang="en-US"/>
              <a:pPr/>
              <a:t>‹#›</a:t>
            </a:fld>
            <a:endParaRPr lang="zh-CN" altLang="en-US">
              <a:ea typeface="+mn-ea"/>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sldNum="0" hdr="0" ftr="0"/>
  <p:txStyles>
    <p:titleStyle>
      <a:lvl1pPr marL="914400" indent="-914400" algn="ctr" rtl="0" fontAlgn="base">
        <a:spcBef>
          <a:spcPct val="0"/>
        </a:spcBef>
        <a:spcAft>
          <a:spcPct val="0"/>
        </a:spcAft>
        <a:defRPr sz="4400">
          <a:solidFill>
            <a:schemeClr val="tx1"/>
          </a:solidFill>
          <a:latin typeface="+mj-lt"/>
          <a:ea typeface="+mj-ea"/>
          <a:cs typeface="+mj-cs"/>
          <a:sym typeface="Calibri" pitchFamily="34" charset="0"/>
        </a:defRPr>
      </a:lvl1pPr>
      <a:lvl2pPr marL="914400" indent="-914400" algn="ctr" rtl="0" fontAlgn="base">
        <a:spcBef>
          <a:spcPct val="0"/>
        </a:spcBef>
        <a:spcAft>
          <a:spcPct val="0"/>
        </a:spcAft>
        <a:defRPr sz="4400">
          <a:solidFill>
            <a:schemeClr val="tx1"/>
          </a:solidFill>
          <a:latin typeface="Calibri" pitchFamily="34" charset="0"/>
          <a:ea typeface="宋体" pitchFamily="2" charset="-122"/>
          <a:sym typeface="Calibri" pitchFamily="34" charset="0"/>
        </a:defRPr>
      </a:lvl2pPr>
      <a:lvl3pPr marL="914400" indent="-914400" algn="ctr" rtl="0" fontAlgn="base">
        <a:spcBef>
          <a:spcPct val="0"/>
        </a:spcBef>
        <a:spcAft>
          <a:spcPct val="0"/>
        </a:spcAft>
        <a:defRPr sz="4400">
          <a:solidFill>
            <a:schemeClr val="tx1"/>
          </a:solidFill>
          <a:latin typeface="Calibri" pitchFamily="34" charset="0"/>
          <a:ea typeface="宋体" pitchFamily="2" charset="-122"/>
          <a:sym typeface="Calibri" pitchFamily="34" charset="0"/>
        </a:defRPr>
      </a:lvl3pPr>
      <a:lvl4pPr marL="914400" indent="-914400" algn="ctr" rtl="0" fontAlgn="base">
        <a:spcBef>
          <a:spcPct val="0"/>
        </a:spcBef>
        <a:spcAft>
          <a:spcPct val="0"/>
        </a:spcAft>
        <a:defRPr sz="4400">
          <a:solidFill>
            <a:schemeClr val="tx1"/>
          </a:solidFill>
          <a:latin typeface="Calibri" pitchFamily="34" charset="0"/>
          <a:ea typeface="宋体" pitchFamily="2" charset="-122"/>
          <a:sym typeface="Calibri" pitchFamily="34" charset="0"/>
        </a:defRPr>
      </a:lvl4pPr>
      <a:lvl5pPr marL="914400" indent="-914400" algn="ctr" rtl="0" fontAlgn="base">
        <a:spcBef>
          <a:spcPct val="0"/>
        </a:spcBef>
        <a:spcAft>
          <a:spcPct val="0"/>
        </a:spcAft>
        <a:defRPr sz="4400">
          <a:solidFill>
            <a:schemeClr val="tx1"/>
          </a:solidFill>
          <a:latin typeface="Calibri" pitchFamily="34" charset="0"/>
          <a:ea typeface="宋体" pitchFamily="2" charset="-122"/>
          <a:sym typeface="Calibri" pitchFamily="34" charset="0"/>
        </a:defRPr>
      </a:lvl5pPr>
      <a:lvl6pPr marL="1371600" indent="-914400" algn="ctr" rtl="0" fontAlgn="base">
        <a:spcBef>
          <a:spcPct val="0"/>
        </a:spcBef>
        <a:spcAft>
          <a:spcPct val="0"/>
        </a:spcAft>
        <a:defRPr sz="4400">
          <a:solidFill>
            <a:schemeClr val="tx1"/>
          </a:solidFill>
          <a:latin typeface="Calibri" pitchFamily="34" charset="0"/>
          <a:ea typeface="宋体" pitchFamily="2" charset="-122"/>
          <a:sym typeface="Calibri" pitchFamily="34" charset="0"/>
        </a:defRPr>
      </a:lvl6pPr>
      <a:lvl7pPr marL="1828800" indent="-914400" algn="ctr" rtl="0" fontAlgn="base">
        <a:spcBef>
          <a:spcPct val="0"/>
        </a:spcBef>
        <a:spcAft>
          <a:spcPct val="0"/>
        </a:spcAft>
        <a:defRPr sz="4400">
          <a:solidFill>
            <a:schemeClr val="tx1"/>
          </a:solidFill>
          <a:latin typeface="Calibri" pitchFamily="34" charset="0"/>
          <a:ea typeface="宋体" pitchFamily="2" charset="-122"/>
          <a:sym typeface="Calibri" pitchFamily="34" charset="0"/>
        </a:defRPr>
      </a:lvl7pPr>
      <a:lvl8pPr marL="2286000" indent="-914400" algn="ctr" rtl="0" fontAlgn="base">
        <a:spcBef>
          <a:spcPct val="0"/>
        </a:spcBef>
        <a:spcAft>
          <a:spcPct val="0"/>
        </a:spcAft>
        <a:defRPr sz="4400">
          <a:solidFill>
            <a:schemeClr val="tx1"/>
          </a:solidFill>
          <a:latin typeface="Calibri" pitchFamily="34" charset="0"/>
          <a:ea typeface="宋体" pitchFamily="2" charset="-122"/>
          <a:sym typeface="Calibri" pitchFamily="34" charset="0"/>
        </a:defRPr>
      </a:lvl8pPr>
      <a:lvl9pPr marL="2743200" indent="-914400" algn="ctr" rtl="0" fontAlgn="base">
        <a:spcBef>
          <a:spcPct val="0"/>
        </a:spcBef>
        <a:spcAft>
          <a:spcPct val="0"/>
        </a:spcAft>
        <a:defRPr sz="4400">
          <a:solidFill>
            <a:schemeClr val="tx1"/>
          </a:solidFill>
          <a:latin typeface="Calibri" pitchFamily="34" charset="0"/>
          <a:ea typeface="宋体" pitchFamily="2" charset="-122"/>
          <a:sym typeface="Calibri" pitchFamily="34" charset="0"/>
        </a:defRPr>
      </a:lvl9pPr>
    </p:titleStyle>
    <p:bodyStyle>
      <a:lvl1pPr marL="342900" indent="-342900" algn="l" rtl="0" fontAlgn="base">
        <a:spcBef>
          <a:spcPct val="20000"/>
        </a:spcBef>
        <a:spcAft>
          <a:spcPct val="0"/>
        </a:spcAft>
        <a:buFont typeface="Arial" pitchFamily="34" charset="0"/>
        <a:buChar char="•"/>
        <a:defRPr sz="3200">
          <a:solidFill>
            <a:schemeClr val="tx1"/>
          </a:solidFill>
          <a:latin typeface="+mn-lt"/>
          <a:ea typeface="+mn-ea"/>
          <a:cs typeface="+mn-cs"/>
          <a:sym typeface="Calibri" pitchFamily="34" charset="0"/>
        </a:defRPr>
      </a:lvl1pPr>
      <a:lvl2pPr marL="742950" indent="-285750" algn="l" rtl="0" fontAlgn="base">
        <a:spcBef>
          <a:spcPct val="20000"/>
        </a:spcBef>
        <a:spcAft>
          <a:spcPct val="0"/>
        </a:spcAft>
        <a:buFont typeface="Arial" pitchFamily="34" charset="0"/>
        <a:buChar char="–"/>
        <a:defRPr sz="2800">
          <a:solidFill>
            <a:schemeClr val="tx1"/>
          </a:solidFill>
          <a:latin typeface="+mn-lt"/>
          <a:ea typeface="+mn-ea"/>
          <a:sym typeface="Calibri" pitchFamily="34" charset="0"/>
        </a:defRPr>
      </a:lvl2pPr>
      <a:lvl3pPr marL="1143000" indent="-228600" algn="l" rtl="0" fontAlgn="base">
        <a:spcBef>
          <a:spcPct val="20000"/>
        </a:spcBef>
        <a:spcAft>
          <a:spcPct val="0"/>
        </a:spcAft>
        <a:buFont typeface="Arial" pitchFamily="34" charset="0"/>
        <a:buChar char="•"/>
        <a:defRPr sz="2400">
          <a:solidFill>
            <a:schemeClr val="tx1"/>
          </a:solidFill>
          <a:latin typeface="+mn-lt"/>
          <a:ea typeface="+mn-ea"/>
          <a:sym typeface="Calibri" pitchFamily="34" charset="0"/>
        </a:defRPr>
      </a:lvl3pPr>
      <a:lvl4pPr marL="1600200" indent="-228600" algn="l" rtl="0" fontAlgn="base">
        <a:spcBef>
          <a:spcPct val="20000"/>
        </a:spcBef>
        <a:spcAft>
          <a:spcPct val="0"/>
        </a:spcAft>
        <a:buFont typeface="Arial" pitchFamily="34" charset="0"/>
        <a:buChar char="–"/>
        <a:defRPr sz="2000">
          <a:solidFill>
            <a:schemeClr val="tx1"/>
          </a:solidFill>
          <a:latin typeface="+mn-lt"/>
          <a:ea typeface="+mn-ea"/>
          <a:sym typeface="Calibri" pitchFamily="34" charset="0"/>
        </a:defRPr>
      </a:lvl4pPr>
      <a:lvl5pPr marL="2057400" indent="-228600" algn="l" rtl="0" fontAlgn="base">
        <a:spcBef>
          <a:spcPct val="20000"/>
        </a:spcBef>
        <a:spcAft>
          <a:spcPct val="0"/>
        </a:spcAft>
        <a:buFont typeface="Arial" pitchFamily="34" charset="0"/>
        <a:buChar char="»"/>
        <a:defRPr sz="2000">
          <a:solidFill>
            <a:schemeClr val="tx1"/>
          </a:solidFill>
          <a:latin typeface="+mn-lt"/>
          <a:ea typeface="+mn-ea"/>
          <a:sym typeface="Calibri" pitchFamily="34" charset="0"/>
        </a:defRPr>
      </a:lvl5pPr>
      <a:lvl6pPr marL="2514600" indent="-228600" algn="l" rtl="0" fontAlgn="base">
        <a:spcBef>
          <a:spcPct val="20000"/>
        </a:spcBef>
        <a:spcAft>
          <a:spcPct val="0"/>
        </a:spcAft>
        <a:buFont typeface="Arial" pitchFamily="34" charset="0"/>
        <a:buChar char="»"/>
        <a:defRPr sz="2000">
          <a:solidFill>
            <a:schemeClr val="tx1"/>
          </a:solidFill>
          <a:latin typeface="+mn-lt"/>
          <a:ea typeface="+mn-ea"/>
          <a:sym typeface="Calibri" pitchFamily="34" charset="0"/>
        </a:defRPr>
      </a:lvl6pPr>
      <a:lvl7pPr marL="2971800" indent="-228600" algn="l" rtl="0" fontAlgn="base">
        <a:spcBef>
          <a:spcPct val="20000"/>
        </a:spcBef>
        <a:spcAft>
          <a:spcPct val="0"/>
        </a:spcAft>
        <a:buFont typeface="Arial" pitchFamily="34" charset="0"/>
        <a:buChar char="»"/>
        <a:defRPr sz="2000">
          <a:solidFill>
            <a:schemeClr val="tx1"/>
          </a:solidFill>
          <a:latin typeface="+mn-lt"/>
          <a:ea typeface="+mn-ea"/>
          <a:sym typeface="Calibri" pitchFamily="34" charset="0"/>
        </a:defRPr>
      </a:lvl7pPr>
      <a:lvl8pPr marL="3429000" indent="-228600" algn="l" rtl="0" fontAlgn="base">
        <a:spcBef>
          <a:spcPct val="20000"/>
        </a:spcBef>
        <a:spcAft>
          <a:spcPct val="0"/>
        </a:spcAft>
        <a:buFont typeface="Arial" pitchFamily="34" charset="0"/>
        <a:buChar char="»"/>
        <a:defRPr sz="2000">
          <a:solidFill>
            <a:schemeClr val="tx1"/>
          </a:solidFill>
          <a:latin typeface="+mn-lt"/>
          <a:ea typeface="+mn-ea"/>
          <a:sym typeface="Calibri" pitchFamily="34" charset="0"/>
        </a:defRPr>
      </a:lvl8pPr>
      <a:lvl9pPr marL="3886200" indent="-228600" algn="l" rtl="0" fontAlgn="base">
        <a:spcBef>
          <a:spcPct val="20000"/>
        </a:spcBef>
        <a:spcAft>
          <a:spcPct val="0"/>
        </a:spcAft>
        <a:buFont typeface="Arial" pitchFamily="34" charset="0"/>
        <a:buChar char="»"/>
        <a:defRPr sz="2000">
          <a:solidFill>
            <a:schemeClr val="tx1"/>
          </a:solidFill>
          <a:latin typeface="+mn-lt"/>
          <a:ea typeface="+mn-ea"/>
          <a:sym typeface="Calibri" pitchFamily="34" charset="0"/>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4.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bwMode="auto">
      <p:bgPr>
        <a:solidFill>
          <a:srgbClr val="0070C0"/>
        </a:solidFill>
        <a:effectLst/>
      </p:bgPr>
    </p:bg>
    <p:spTree>
      <p:nvGrpSpPr>
        <p:cNvPr id="1" name=""/>
        <p:cNvGrpSpPr/>
        <p:nvPr/>
      </p:nvGrpSpPr>
      <p:grpSpPr>
        <a:xfrm>
          <a:off x="0" y="0"/>
          <a:ext cx="0" cy="0"/>
          <a:chOff x="0" y="0"/>
          <a:chExt cx="0" cy="0"/>
        </a:xfrm>
      </p:grpSpPr>
      <p:sp>
        <p:nvSpPr>
          <p:cNvPr id="3078" name="TextBox 1"/>
          <p:cNvSpPr>
            <a:spLocks noChangeArrowheads="1"/>
          </p:cNvSpPr>
          <p:nvPr/>
        </p:nvSpPr>
        <p:spPr bwMode="auto">
          <a:xfrm>
            <a:off x="3063915" y="4653136"/>
            <a:ext cx="3240087" cy="369332"/>
          </a:xfrm>
          <a:prstGeom prst="rect">
            <a:avLst/>
          </a:prstGeom>
          <a:noFill/>
          <a:ln w="9525">
            <a:noFill/>
            <a:miter lim="800000"/>
            <a:headEnd/>
            <a:tailEnd/>
          </a:ln>
        </p:spPr>
        <p:txBody>
          <a:bodyPr>
            <a:spAutoFit/>
          </a:bodyPr>
          <a:lstStyle/>
          <a:p>
            <a:pPr algn="ctr"/>
            <a:r>
              <a:rPr lang="zh-CN" altLang="en-US" dirty="0" smtClean="0">
                <a:latin typeface="微软雅黑" pitchFamily="34" charset="-122"/>
                <a:ea typeface="微软雅黑" pitchFamily="34" charset="-122"/>
              </a:rPr>
              <a:t>一起读书  一起成长</a:t>
            </a:r>
            <a:endParaRPr lang="zh-CN" altLang="en-US" dirty="0">
              <a:latin typeface="微软雅黑" pitchFamily="34" charset="-122"/>
              <a:ea typeface="微软雅黑" pitchFamily="34" charset="-122"/>
            </a:endParaRPr>
          </a:p>
        </p:txBody>
      </p:sp>
      <p:pic>
        <p:nvPicPr>
          <p:cNvPr id="29698" name="Picture 2" descr="c:\users\una\appdata\roaming\360se6\USERDA~1\Temp\U_5059~1.JPG"/>
          <p:cNvPicPr>
            <a:picLocks noChangeAspect="1" noChangeArrowheads="1"/>
          </p:cNvPicPr>
          <p:nvPr/>
        </p:nvPicPr>
        <p:blipFill>
          <a:blip r:embed="rId2"/>
          <a:srcRect l="8572" t="28970" r="18570"/>
          <a:stretch>
            <a:fillRect/>
          </a:stretch>
        </p:blipFill>
        <p:spPr bwMode="auto">
          <a:xfrm>
            <a:off x="-32" y="1071546"/>
            <a:ext cx="2428892" cy="1576384"/>
          </a:xfrm>
          <a:prstGeom prst="rect">
            <a:avLst/>
          </a:prstGeom>
          <a:noFill/>
        </p:spPr>
      </p:pic>
      <p:pic>
        <p:nvPicPr>
          <p:cNvPr id="29700" name="Picture 4" descr="c:\users\una\appdata\roaming\360se6\USERDA~1\Temp\U_3787~1.JPG"/>
          <p:cNvPicPr>
            <a:picLocks noChangeAspect="1" noChangeArrowheads="1"/>
          </p:cNvPicPr>
          <p:nvPr/>
        </p:nvPicPr>
        <p:blipFill>
          <a:blip r:embed="rId3"/>
          <a:srcRect t="9361" b="11069"/>
          <a:stretch>
            <a:fillRect/>
          </a:stretch>
        </p:blipFill>
        <p:spPr bwMode="auto">
          <a:xfrm>
            <a:off x="2457888" y="1071546"/>
            <a:ext cx="2226071" cy="1576800"/>
          </a:xfrm>
          <a:prstGeom prst="rect">
            <a:avLst/>
          </a:prstGeom>
          <a:noFill/>
        </p:spPr>
      </p:pic>
      <p:pic>
        <p:nvPicPr>
          <p:cNvPr id="29702" name="Picture 6" descr="c:\users\una\appdata\roaming\360se6\USERDA~1\Temp\U_3807~1.JPG"/>
          <p:cNvPicPr>
            <a:picLocks noChangeAspect="1" noChangeArrowheads="1"/>
          </p:cNvPicPr>
          <p:nvPr/>
        </p:nvPicPr>
        <p:blipFill>
          <a:blip r:embed="rId4"/>
          <a:srcRect l="19668" t="30000" r="12045" b="4999"/>
          <a:stretch>
            <a:fillRect/>
          </a:stretch>
        </p:blipFill>
        <p:spPr bwMode="auto">
          <a:xfrm>
            <a:off x="4713744" y="1072678"/>
            <a:ext cx="2286016" cy="1576800"/>
          </a:xfrm>
          <a:prstGeom prst="rect">
            <a:avLst/>
          </a:prstGeom>
          <a:noFill/>
        </p:spPr>
      </p:pic>
      <p:pic>
        <p:nvPicPr>
          <p:cNvPr id="29704" name="Picture 8" descr="c:\users\una\appdata\roaming\360se6\USERDA~1\Temp\U_3048~1.JPG"/>
          <p:cNvPicPr>
            <a:picLocks noChangeAspect="1" noChangeArrowheads="1"/>
          </p:cNvPicPr>
          <p:nvPr/>
        </p:nvPicPr>
        <p:blipFill>
          <a:blip r:embed="rId5"/>
          <a:srcRect r="6843"/>
          <a:stretch>
            <a:fillRect/>
          </a:stretch>
        </p:blipFill>
        <p:spPr bwMode="auto">
          <a:xfrm>
            <a:off x="7029787" y="1071546"/>
            <a:ext cx="2142141" cy="1576800"/>
          </a:xfrm>
          <a:prstGeom prst="rect">
            <a:avLst/>
          </a:prstGeom>
          <a:noFill/>
        </p:spPr>
      </p:pic>
      <p:pic>
        <p:nvPicPr>
          <p:cNvPr id="8" name="图片 7" descr="logo-37.pn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008107" y="2331848"/>
            <a:ext cx="3411274" cy="2691982"/>
          </a:xfrm>
          <a:prstGeom prst="rect">
            <a:avLst/>
          </a:prstGeom>
        </p:spPr>
      </p:pic>
      <p:cxnSp>
        <p:nvCxnSpPr>
          <p:cNvPr id="9" name="直接连接符 8"/>
          <p:cNvCxnSpPr/>
          <p:nvPr/>
        </p:nvCxnSpPr>
        <p:spPr>
          <a:xfrm>
            <a:off x="3412440" y="4581128"/>
            <a:ext cx="252771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矩形 6"/>
          <p:cNvSpPr>
            <a:spLocks noChangeArrowheads="1"/>
          </p:cNvSpPr>
          <p:nvPr/>
        </p:nvSpPr>
        <p:spPr bwMode="auto">
          <a:xfrm>
            <a:off x="1013482" y="2714620"/>
            <a:ext cx="7643866" cy="2628692"/>
          </a:xfrm>
          <a:prstGeom prst="rect">
            <a:avLst/>
          </a:prstGeom>
          <a:solidFill>
            <a:srgbClr val="F2F2F2"/>
          </a:solidFill>
          <a:ln w="25400" cap="flat" cmpd="sng">
            <a:noFill/>
            <a:miter lim="800000"/>
            <a:headEnd/>
            <a:tailEnd/>
          </a:ln>
        </p:spPr>
        <p:txBody>
          <a:bodyPr anchor="ctr"/>
          <a:lstStyle/>
          <a:p>
            <a:pPr algn="ctr"/>
            <a:endParaRPr lang="zh-CN" altLang="zh-CN">
              <a:solidFill>
                <a:srgbClr val="FFFFFF"/>
              </a:solidFill>
              <a:latin typeface="宋体" pitchFamily="2" charset="-122"/>
              <a:ea typeface="宋体" pitchFamily="2" charset="-122"/>
              <a:sym typeface="宋体" pitchFamily="2" charset="-122"/>
            </a:endParaRPr>
          </a:p>
        </p:txBody>
      </p:sp>
      <p:sp>
        <p:nvSpPr>
          <p:cNvPr id="11270" name="矩形 6"/>
          <p:cNvSpPr>
            <a:spLocks noChangeArrowheads="1"/>
          </p:cNvSpPr>
          <p:nvPr/>
        </p:nvSpPr>
        <p:spPr bwMode="auto">
          <a:xfrm>
            <a:off x="571472" y="0"/>
            <a:ext cx="5214974" cy="1285860"/>
          </a:xfrm>
          <a:prstGeom prst="rect">
            <a:avLst/>
          </a:prstGeom>
          <a:solidFill>
            <a:srgbClr val="F2F2F2"/>
          </a:solidFill>
          <a:ln w="25400" cap="flat" cmpd="sng">
            <a:noFill/>
            <a:miter lim="800000"/>
            <a:headEnd/>
            <a:tailEnd/>
          </a:ln>
        </p:spPr>
        <p:txBody>
          <a:bodyPr anchor="ctr"/>
          <a:lstStyle/>
          <a:p>
            <a:pPr algn="ctr"/>
            <a:endParaRPr lang="zh-CN" altLang="zh-CN">
              <a:solidFill>
                <a:srgbClr val="FFFFFF"/>
              </a:solidFill>
              <a:latin typeface="宋体" pitchFamily="2" charset="-122"/>
              <a:ea typeface="宋体" pitchFamily="2" charset="-122"/>
              <a:sym typeface="宋体" pitchFamily="2" charset="-122"/>
            </a:endParaRPr>
          </a:p>
        </p:txBody>
      </p:sp>
      <p:sp>
        <p:nvSpPr>
          <p:cNvPr id="11" name="矩形 4"/>
          <p:cNvSpPr>
            <a:spLocks noChangeArrowheads="1"/>
          </p:cNvSpPr>
          <p:nvPr/>
        </p:nvSpPr>
        <p:spPr bwMode="auto">
          <a:xfrm>
            <a:off x="928662" y="571480"/>
            <a:ext cx="4819900" cy="686484"/>
          </a:xfrm>
          <a:prstGeom prst="rect">
            <a:avLst/>
          </a:prstGeom>
          <a:solidFill>
            <a:srgbClr val="0070C0"/>
          </a:solidFill>
          <a:ln w="25400" cap="flat" cmpd="sng">
            <a:noFill/>
            <a:miter lim="800000"/>
            <a:headEnd/>
            <a:tailEnd/>
          </a:ln>
        </p:spPr>
        <p:txBody>
          <a:bodyPr anchor="ctr"/>
          <a:lstStyle/>
          <a:p>
            <a:pPr algn="ctr"/>
            <a:endParaRPr lang="zh-CN" altLang="zh-CN">
              <a:solidFill>
                <a:srgbClr val="FFFFFF"/>
              </a:solidFill>
              <a:latin typeface="宋体" pitchFamily="2" charset="-122"/>
              <a:ea typeface="宋体" pitchFamily="2" charset="-122"/>
              <a:sym typeface="宋体" pitchFamily="2" charset="-122"/>
            </a:endParaRPr>
          </a:p>
        </p:txBody>
      </p:sp>
      <p:sp>
        <p:nvSpPr>
          <p:cNvPr id="11267" name="图表 3"/>
          <p:cNvSpPr>
            <a:spLocks/>
          </p:cNvSpPr>
          <p:nvPr/>
        </p:nvSpPr>
        <p:spPr bwMode="auto">
          <a:xfrm>
            <a:off x="-250825" y="527686"/>
            <a:ext cx="6477000" cy="7949564"/>
          </a:xfrm>
          <a:prstGeom prst="rect">
            <a:avLst/>
          </a:prstGeom>
          <a:noFill/>
          <a:ln w="9525">
            <a:noFill/>
            <a:miter lim="800000"/>
            <a:headEnd/>
            <a:tailEnd/>
          </a:ln>
        </p:spPr>
        <p:txBody>
          <a:bodyPr/>
          <a:lstStyle/>
          <a:p>
            <a:endParaRPr lang="zh-CN" altLang="en-US"/>
          </a:p>
        </p:txBody>
      </p:sp>
      <p:sp>
        <p:nvSpPr>
          <p:cNvPr id="11268" name="矩形 4"/>
          <p:cNvSpPr>
            <a:spLocks noChangeArrowheads="1"/>
          </p:cNvSpPr>
          <p:nvPr/>
        </p:nvSpPr>
        <p:spPr bwMode="auto">
          <a:xfrm>
            <a:off x="541341" y="0"/>
            <a:ext cx="315883" cy="1285860"/>
          </a:xfrm>
          <a:prstGeom prst="rect">
            <a:avLst/>
          </a:prstGeom>
          <a:solidFill>
            <a:srgbClr val="FFC000"/>
          </a:solidFill>
          <a:ln w="25400" cap="flat" cmpd="sng">
            <a:noFill/>
            <a:miter lim="800000"/>
            <a:headEnd/>
            <a:tailEnd/>
          </a:ln>
        </p:spPr>
        <p:txBody>
          <a:bodyPr anchor="ctr"/>
          <a:lstStyle/>
          <a:p>
            <a:pPr algn="ctr"/>
            <a:endParaRPr lang="zh-CN" altLang="zh-CN">
              <a:solidFill>
                <a:srgbClr val="FFFFFF"/>
              </a:solidFill>
              <a:latin typeface="宋体" pitchFamily="2" charset="-122"/>
              <a:ea typeface="宋体" pitchFamily="2" charset="-122"/>
              <a:sym typeface="宋体" pitchFamily="2" charset="-122"/>
            </a:endParaRPr>
          </a:p>
        </p:txBody>
      </p:sp>
      <p:sp>
        <p:nvSpPr>
          <p:cNvPr id="11269" name="TextBox 5"/>
          <p:cNvSpPr>
            <a:spLocks noChangeArrowheads="1"/>
          </p:cNvSpPr>
          <p:nvPr/>
        </p:nvSpPr>
        <p:spPr bwMode="auto">
          <a:xfrm>
            <a:off x="871738" y="530933"/>
            <a:ext cx="4771832" cy="769441"/>
          </a:xfrm>
          <a:prstGeom prst="rect">
            <a:avLst/>
          </a:prstGeom>
          <a:noFill/>
          <a:ln w="9525">
            <a:noFill/>
            <a:miter lim="800000"/>
            <a:headEnd/>
            <a:tailEnd/>
          </a:ln>
        </p:spPr>
        <p:txBody>
          <a:bodyPr wrap="square">
            <a:spAutoFit/>
          </a:bodyPr>
          <a:lstStyle/>
          <a:p>
            <a:r>
              <a:rPr lang="zh-CN" altLang="en-US" sz="4400" dirty="0" smtClean="0">
                <a:solidFill>
                  <a:schemeClr val="bg1"/>
                </a:solidFill>
                <a:latin typeface="微软雅黑" pitchFamily="34" charset="-122"/>
                <a:ea typeface="微软雅黑" pitchFamily="34" charset="-122"/>
              </a:rPr>
              <a:t>寻求协同思维模式</a:t>
            </a:r>
            <a:endParaRPr lang="zh-CN" altLang="en-US" sz="4400" dirty="0">
              <a:solidFill>
                <a:schemeClr val="bg1"/>
              </a:solidFill>
              <a:latin typeface="微软雅黑" pitchFamily="34" charset="-122"/>
              <a:ea typeface="微软雅黑" pitchFamily="34" charset="-122"/>
            </a:endParaRPr>
          </a:p>
        </p:txBody>
      </p:sp>
      <p:sp>
        <p:nvSpPr>
          <p:cNvPr id="13" name="矩形 12"/>
          <p:cNvSpPr/>
          <p:nvPr/>
        </p:nvSpPr>
        <p:spPr>
          <a:xfrm>
            <a:off x="1027997" y="2714620"/>
            <a:ext cx="7473093" cy="2120902"/>
          </a:xfrm>
          <a:prstGeom prst="rect">
            <a:avLst/>
          </a:prstGeom>
        </p:spPr>
        <p:txBody>
          <a:bodyPr wrap="square">
            <a:spAutoFit/>
          </a:bodyPr>
          <a:lstStyle/>
          <a:p>
            <a:pPr>
              <a:lnSpc>
                <a:spcPct val="150000"/>
              </a:lnSpc>
            </a:pPr>
            <a:r>
              <a:rPr lang="zh-CN" altLang="en-US" dirty="0" smtClean="0">
                <a:latin typeface="微软雅黑" pitchFamily="34" charset="-122"/>
                <a:ea typeface="微软雅黑" pitchFamily="34" charset="-122"/>
                <a:sym typeface="微软雅黑" pitchFamily="34" charset="-122"/>
              </a:rPr>
              <a:t>我和你协同。找到一种更好的从未想到过的解决方案，而不是陷入相互攻击的循环。在这一步当中需要很好地使用头脑风暴的工具，不要在创意的过程中过多的评判和争执，鼓励大家想出尽可能多的方法，直到能够满足双方的最基本需求。必须要相信能够找到第</a:t>
            </a:r>
            <a:r>
              <a:rPr lang="en-US" altLang="zh-CN" dirty="0" smtClean="0">
                <a:latin typeface="微软雅黑" pitchFamily="34" charset="-122"/>
                <a:ea typeface="微软雅黑" pitchFamily="34" charset="-122"/>
                <a:sym typeface="微软雅黑" pitchFamily="34" charset="-122"/>
              </a:rPr>
              <a:t>3</a:t>
            </a:r>
            <a:r>
              <a:rPr lang="zh-CN" altLang="en-US" dirty="0" smtClean="0">
                <a:latin typeface="微软雅黑" pitchFamily="34" charset="-122"/>
                <a:ea typeface="微软雅黑" pitchFamily="34" charset="-122"/>
                <a:sym typeface="微软雅黑" pitchFamily="34" charset="-122"/>
              </a:rPr>
              <a:t>选择，这一步才会有好的效果。 		</a:t>
            </a:r>
          </a:p>
        </p:txBody>
      </p:sp>
      <p:sp>
        <p:nvSpPr>
          <p:cNvPr id="11273" name="矩形 9"/>
          <p:cNvSpPr>
            <a:spLocks noChangeArrowheads="1"/>
          </p:cNvSpPr>
          <p:nvPr/>
        </p:nvSpPr>
        <p:spPr bwMode="auto">
          <a:xfrm>
            <a:off x="8501090" y="3872142"/>
            <a:ext cx="100012" cy="422910"/>
          </a:xfrm>
          <a:prstGeom prst="rect">
            <a:avLst/>
          </a:prstGeom>
          <a:solidFill>
            <a:srgbClr val="FFC000"/>
          </a:solidFill>
          <a:ln w="25400" cap="flat" cmpd="sng">
            <a:noFill/>
            <a:miter lim="800000"/>
            <a:headEnd/>
            <a:tailEnd/>
          </a:ln>
        </p:spPr>
        <p:txBody>
          <a:bodyPr anchor="ctr"/>
          <a:lstStyle/>
          <a:p>
            <a:pPr algn="ctr"/>
            <a:endParaRPr lang="zh-CN" altLang="zh-CN">
              <a:solidFill>
                <a:srgbClr val="FFFFFF"/>
              </a:solidFill>
              <a:latin typeface="宋体" pitchFamily="2" charset="-122"/>
              <a:ea typeface="宋体" pitchFamily="2" charset="-122"/>
              <a:sym typeface="宋体" pitchFamily="2" charset="-122"/>
            </a:endParaRPr>
          </a:p>
        </p:txBody>
      </p:sp>
      <p:sp>
        <p:nvSpPr>
          <p:cNvPr id="19" name="TextBox 8"/>
          <p:cNvSpPr>
            <a:spLocks noChangeArrowheads="1"/>
          </p:cNvSpPr>
          <p:nvPr/>
        </p:nvSpPr>
        <p:spPr bwMode="auto">
          <a:xfrm>
            <a:off x="1041402" y="2243072"/>
            <a:ext cx="7531126" cy="400110"/>
          </a:xfrm>
          <a:prstGeom prst="rect">
            <a:avLst/>
          </a:prstGeom>
          <a:solidFill>
            <a:srgbClr val="0070C0"/>
          </a:solidFill>
          <a:ln w="9525">
            <a:noFill/>
            <a:miter lim="800000"/>
            <a:headEnd/>
            <a:tailEnd/>
          </a:ln>
        </p:spPr>
        <p:txBody>
          <a:bodyPr wrap="square">
            <a:spAutoFit/>
          </a:bodyPr>
          <a:lstStyle/>
          <a:p>
            <a:r>
              <a:rPr lang="zh-CN" altLang="en-US" sz="2000" b="1" dirty="0" smtClean="0">
                <a:solidFill>
                  <a:schemeClr val="bg1"/>
                </a:solidFill>
                <a:latin typeface="微软雅黑" pitchFamily="34" charset="-122"/>
                <a:ea typeface="微软雅黑" pitchFamily="34" charset="-122"/>
              </a:rPr>
              <a:t>思维模式四：</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70" name="矩形 6"/>
          <p:cNvSpPr>
            <a:spLocks noChangeArrowheads="1"/>
          </p:cNvSpPr>
          <p:nvPr/>
        </p:nvSpPr>
        <p:spPr bwMode="auto">
          <a:xfrm>
            <a:off x="571472" y="0"/>
            <a:ext cx="5786478" cy="1285860"/>
          </a:xfrm>
          <a:prstGeom prst="rect">
            <a:avLst/>
          </a:prstGeom>
          <a:solidFill>
            <a:srgbClr val="F2F2F2"/>
          </a:solidFill>
          <a:ln w="25400" cap="flat" cmpd="sng">
            <a:noFill/>
            <a:miter lim="800000"/>
            <a:headEnd/>
            <a:tailEnd/>
          </a:ln>
        </p:spPr>
        <p:txBody>
          <a:bodyPr anchor="ctr"/>
          <a:lstStyle/>
          <a:p>
            <a:pPr algn="ctr"/>
            <a:endParaRPr lang="zh-CN" altLang="zh-CN">
              <a:solidFill>
                <a:srgbClr val="FFFFFF"/>
              </a:solidFill>
              <a:latin typeface="宋体" pitchFamily="2" charset="-122"/>
              <a:ea typeface="宋体" pitchFamily="2" charset="-122"/>
              <a:sym typeface="宋体" pitchFamily="2" charset="-122"/>
            </a:endParaRPr>
          </a:p>
        </p:txBody>
      </p:sp>
      <p:sp>
        <p:nvSpPr>
          <p:cNvPr id="11" name="矩形 4"/>
          <p:cNvSpPr>
            <a:spLocks noChangeArrowheads="1"/>
          </p:cNvSpPr>
          <p:nvPr/>
        </p:nvSpPr>
        <p:spPr bwMode="auto">
          <a:xfrm>
            <a:off x="928662" y="571480"/>
            <a:ext cx="5429288" cy="686484"/>
          </a:xfrm>
          <a:prstGeom prst="rect">
            <a:avLst/>
          </a:prstGeom>
          <a:solidFill>
            <a:srgbClr val="0070C0"/>
          </a:solidFill>
          <a:ln w="25400" cap="flat" cmpd="sng">
            <a:noFill/>
            <a:miter lim="800000"/>
            <a:headEnd/>
            <a:tailEnd/>
          </a:ln>
        </p:spPr>
        <p:txBody>
          <a:bodyPr anchor="ctr"/>
          <a:lstStyle/>
          <a:p>
            <a:pPr algn="ctr"/>
            <a:endParaRPr lang="zh-CN" altLang="zh-CN">
              <a:solidFill>
                <a:srgbClr val="FFFFFF"/>
              </a:solidFill>
              <a:latin typeface="宋体" pitchFamily="2" charset="-122"/>
              <a:ea typeface="宋体" pitchFamily="2" charset="-122"/>
              <a:sym typeface="宋体" pitchFamily="2" charset="-122"/>
            </a:endParaRPr>
          </a:p>
        </p:txBody>
      </p:sp>
      <p:sp>
        <p:nvSpPr>
          <p:cNvPr id="11267" name="图表 3"/>
          <p:cNvSpPr>
            <a:spLocks/>
          </p:cNvSpPr>
          <p:nvPr/>
        </p:nvSpPr>
        <p:spPr bwMode="auto">
          <a:xfrm>
            <a:off x="-250825" y="527686"/>
            <a:ext cx="6477000" cy="7949564"/>
          </a:xfrm>
          <a:prstGeom prst="rect">
            <a:avLst/>
          </a:prstGeom>
          <a:noFill/>
          <a:ln w="9525">
            <a:noFill/>
            <a:miter lim="800000"/>
            <a:headEnd/>
            <a:tailEnd/>
          </a:ln>
        </p:spPr>
        <p:txBody>
          <a:bodyPr/>
          <a:lstStyle/>
          <a:p>
            <a:endParaRPr lang="zh-CN" altLang="en-US"/>
          </a:p>
        </p:txBody>
      </p:sp>
      <p:sp>
        <p:nvSpPr>
          <p:cNvPr id="11268" name="矩形 4"/>
          <p:cNvSpPr>
            <a:spLocks noChangeArrowheads="1"/>
          </p:cNvSpPr>
          <p:nvPr/>
        </p:nvSpPr>
        <p:spPr bwMode="auto">
          <a:xfrm>
            <a:off x="541341" y="0"/>
            <a:ext cx="315883" cy="1285860"/>
          </a:xfrm>
          <a:prstGeom prst="rect">
            <a:avLst/>
          </a:prstGeom>
          <a:solidFill>
            <a:srgbClr val="FFC000"/>
          </a:solidFill>
          <a:ln w="25400" cap="flat" cmpd="sng">
            <a:noFill/>
            <a:miter lim="800000"/>
            <a:headEnd/>
            <a:tailEnd/>
          </a:ln>
        </p:spPr>
        <p:txBody>
          <a:bodyPr anchor="ctr"/>
          <a:lstStyle/>
          <a:p>
            <a:pPr algn="ctr"/>
            <a:endParaRPr lang="zh-CN" altLang="zh-CN">
              <a:solidFill>
                <a:srgbClr val="FFFFFF"/>
              </a:solidFill>
              <a:latin typeface="宋体" pitchFamily="2" charset="-122"/>
              <a:ea typeface="宋体" pitchFamily="2" charset="-122"/>
              <a:sym typeface="宋体" pitchFamily="2" charset="-122"/>
            </a:endParaRPr>
          </a:p>
        </p:txBody>
      </p:sp>
      <p:sp>
        <p:nvSpPr>
          <p:cNvPr id="11269" name="TextBox 5"/>
          <p:cNvSpPr>
            <a:spLocks noChangeArrowheads="1"/>
          </p:cNvSpPr>
          <p:nvPr/>
        </p:nvSpPr>
        <p:spPr bwMode="auto">
          <a:xfrm>
            <a:off x="871738" y="530933"/>
            <a:ext cx="5486212" cy="769441"/>
          </a:xfrm>
          <a:prstGeom prst="rect">
            <a:avLst/>
          </a:prstGeom>
          <a:noFill/>
          <a:ln w="9525">
            <a:noFill/>
            <a:miter lim="800000"/>
            <a:headEnd/>
            <a:tailEnd/>
          </a:ln>
        </p:spPr>
        <p:txBody>
          <a:bodyPr wrap="square">
            <a:spAutoFit/>
          </a:bodyPr>
          <a:lstStyle/>
          <a:p>
            <a:r>
              <a:rPr lang="zh-CN" altLang="en-US" sz="4400" dirty="0" smtClean="0">
                <a:solidFill>
                  <a:schemeClr val="bg1"/>
                </a:solidFill>
                <a:latin typeface="微软雅黑" pitchFamily="34" charset="-122"/>
                <a:ea typeface="微软雅黑" pitchFamily="34" charset="-122"/>
              </a:rPr>
              <a:t>创造协同的四个步骤</a:t>
            </a:r>
            <a:endParaRPr lang="zh-CN" altLang="en-US" sz="4400" dirty="0">
              <a:solidFill>
                <a:schemeClr val="bg1"/>
              </a:solidFill>
              <a:latin typeface="微软雅黑" pitchFamily="34" charset="-122"/>
              <a:ea typeface="微软雅黑" pitchFamily="34" charset="-122"/>
            </a:endParaRPr>
          </a:p>
        </p:txBody>
      </p:sp>
      <p:sp>
        <p:nvSpPr>
          <p:cNvPr id="15" name="矩形 14"/>
          <p:cNvSpPr/>
          <p:nvPr/>
        </p:nvSpPr>
        <p:spPr>
          <a:xfrm>
            <a:off x="1000100" y="1500174"/>
            <a:ext cx="7286676" cy="4708981"/>
          </a:xfrm>
          <a:prstGeom prst="rect">
            <a:avLst/>
          </a:prstGeom>
        </p:spPr>
        <p:txBody>
          <a:bodyPr wrap="square">
            <a:spAutoFit/>
          </a:bodyPr>
          <a:lstStyle/>
          <a:p>
            <a:pPr>
              <a:lnSpc>
                <a:spcPct val="150000"/>
              </a:lnSpc>
              <a:buFont typeface="Wingdings" pitchFamily="2" charset="2"/>
              <a:buChar char="n"/>
            </a:pPr>
            <a:r>
              <a:rPr lang="zh-CN" altLang="en-US" sz="2000" b="1" dirty="0" smtClean="0">
                <a:latin typeface="微软雅黑" pitchFamily="34" charset="-122"/>
                <a:ea typeface="微软雅黑" pitchFamily="34" charset="-122"/>
                <a:sym typeface="微软雅黑" pitchFamily="34" charset="-122"/>
              </a:rPr>
              <a:t>  询问</a:t>
            </a:r>
          </a:p>
          <a:p>
            <a:pPr>
              <a:lnSpc>
                <a:spcPct val="150000"/>
              </a:lnSpc>
            </a:pPr>
            <a:r>
              <a:rPr lang="zh-CN" altLang="en-US" dirty="0" smtClean="0">
                <a:latin typeface="微软雅黑" pitchFamily="34" charset="-122"/>
                <a:ea typeface="微软雅黑" pitchFamily="34" charset="-122"/>
                <a:sym typeface="微软雅黑" pitchFamily="34" charset="-122"/>
              </a:rPr>
              <a:t>问对方：你愿意寻找一种更好的解决方案吗？这是个革命性的问题，可以让对方减少防御，与你一同探索实验；</a:t>
            </a:r>
          </a:p>
          <a:p>
            <a:pPr>
              <a:lnSpc>
                <a:spcPct val="150000"/>
              </a:lnSpc>
              <a:buFont typeface="Wingdings" pitchFamily="2" charset="2"/>
              <a:buChar char="n"/>
            </a:pPr>
            <a:r>
              <a:rPr lang="zh-CN" altLang="en-US" sz="2000" b="1" dirty="0" smtClean="0">
                <a:latin typeface="微软雅黑" pitchFamily="34" charset="-122"/>
                <a:ea typeface="微软雅黑" pitchFamily="34" charset="-122"/>
                <a:sym typeface="微软雅黑" pitchFamily="34" charset="-122"/>
              </a:rPr>
              <a:t>  界定</a:t>
            </a:r>
          </a:p>
          <a:p>
            <a:pPr>
              <a:lnSpc>
                <a:spcPct val="150000"/>
              </a:lnSpc>
            </a:pPr>
            <a:r>
              <a:rPr lang="zh-CN" altLang="en-US" dirty="0" smtClean="0">
                <a:latin typeface="微软雅黑" pitchFamily="34" charset="-122"/>
                <a:ea typeface="微软雅黑" pitchFamily="34" charset="-122"/>
                <a:sym typeface="微软雅黑" pitchFamily="34" charset="-122"/>
              </a:rPr>
              <a:t>双方讨论“更好”究竟意味着什么；</a:t>
            </a:r>
          </a:p>
          <a:p>
            <a:pPr>
              <a:lnSpc>
                <a:spcPct val="150000"/>
              </a:lnSpc>
            </a:pPr>
            <a:r>
              <a:rPr lang="zh-CN" altLang="en-US" dirty="0" smtClean="0">
                <a:latin typeface="微软雅黑" pitchFamily="34" charset="-122"/>
                <a:ea typeface="微软雅黑" pitchFamily="34" charset="-122"/>
                <a:sym typeface="微软雅黑" pitchFamily="34" charset="-122"/>
              </a:rPr>
              <a:t>把双方所需要的更好的基本条件都列举出来；</a:t>
            </a:r>
          </a:p>
          <a:p>
            <a:pPr>
              <a:lnSpc>
                <a:spcPct val="150000"/>
              </a:lnSpc>
              <a:buFont typeface="Wingdings" pitchFamily="2" charset="2"/>
              <a:buChar char="n"/>
            </a:pPr>
            <a:r>
              <a:rPr lang="zh-CN" altLang="en-US" sz="2000" b="1" dirty="0" smtClean="0">
                <a:latin typeface="微软雅黑" pitchFamily="34" charset="-122"/>
                <a:ea typeface="微软雅黑" pitchFamily="34" charset="-122"/>
                <a:sym typeface="微软雅黑" pitchFamily="34" charset="-122"/>
              </a:rPr>
              <a:t>  创造</a:t>
            </a:r>
          </a:p>
          <a:p>
            <a:pPr>
              <a:lnSpc>
                <a:spcPct val="150000"/>
              </a:lnSpc>
            </a:pPr>
            <a:r>
              <a:rPr lang="zh-CN" altLang="en-US" dirty="0" smtClean="0">
                <a:latin typeface="微软雅黑" pitchFamily="34" charset="-122"/>
                <a:ea typeface="微软雅黑" pitchFamily="34" charset="-122"/>
                <a:sym typeface="微软雅黑" pitchFamily="34" charset="-122"/>
              </a:rPr>
              <a:t>双方共同努力，去探索和创造一个可以达成界定条件的第</a:t>
            </a:r>
            <a:r>
              <a:rPr lang="en-US" altLang="zh-CN" dirty="0" smtClean="0">
                <a:latin typeface="微软雅黑" pitchFamily="34" charset="-122"/>
                <a:ea typeface="微软雅黑" pitchFamily="34" charset="-122"/>
                <a:sym typeface="微软雅黑" pitchFamily="34" charset="-122"/>
              </a:rPr>
              <a:t>3</a:t>
            </a:r>
            <a:r>
              <a:rPr lang="zh-CN" altLang="en-US" dirty="0" smtClean="0">
                <a:latin typeface="微软雅黑" pitchFamily="34" charset="-122"/>
                <a:ea typeface="微软雅黑" pitchFamily="34" charset="-122"/>
                <a:sym typeface="微软雅黑" pitchFamily="34" charset="-122"/>
              </a:rPr>
              <a:t>选择；</a:t>
            </a:r>
          </a:p>
          <a:p>
            <a:pPr>
              <a:lnSpc>
                <a:spcPct val="150000"/>
              </a:lnSpc>
              <a:buFont typeface="Wingdings" pitchFamily="2" charset="2"/>
              <a:buChar char="n"/>
            </a:pPr>
            <a:r>
              <a:rPr lang="zh-CN" altLang="en-US" sz="2000" b="1" dirty="0" smtClean="0">
                <a:latin typeface="微软雅黑" pitchFamily="34" charset="-122"/>
                <a:ea typeface="微软雅黑" pitchFamily="34" charset="-122"/>
                <a:sym typeface="微软雅黑" pitchFamily="34" charset="-122"/>
              </a:rPr>
              <a:t>  达成</a:t>
            </a:r>
          </a:p>
          <a:p>
            <a:pPr>
              <a:lnSpc>
                <a:spcPct val="150000"/>
              </a:lnSpc>
            </a:pPr>
            <a:r>
              <a:rPr lang="zh-CN" altLang="en-US" dirty="0" smtClean="0">
                <a:latin typeface="微软雅黑" pitchFamily="34" charset="-122"/>
                <a:ea typeface="微软雅黑" pitchFamily="34" charset="-122"/>
                <a:sym typeface="微软雅黑" pitchFamily="34" charset="-122"/>
              </a:rPr>
              <a:t>当形成真正的第</a:t>
            </a:r>
            <a:r>
              <a:rPr lang="en-US" altLang="zh-CN" dirty="0" smtClean="0">
                <a:latin typeface="微软雅黑" pitchFamily="34" charset="-122"/>
                <a:ea typeface="微软雅黑" pitchFamily="34" charset="-122"/>
                <a:sym typeface="微软雅黑" pitchFamily="34" charset="-122"/>
              </a:rPr>
              <a:t>3</a:t>
            </a:r>
            <a:r>
              <a:rPr lang="zh-CN" altLang="en-US" dirty="0" smtClean="0">
                <a:latin typeface="微软雅黑" pitchFamily="34" charset="-122"/>
                <a:ea typeface="微软雅黑" pitchFamily="34" charset="-122"/>
                <a:sym typeface="微软雅黑" pitchFamily="34" charset="-122"/>
              </a:rPr>
              <a:t>选择时，协同各方会群情激奋，这时达成了协同。</a:t>
            </a:r>
          </a:p>
          <a:p>
            <a:r>
              <a:rPr lang="zh-CN" altLang="en-US" dirty="0" smtClean="0">
                <a:latin typeface="微软雅黑" pitchFamily="34" charset="-122"/>
                <a:ea typeface="微软雅黑" pitchFamily="34" charset="-122"/>
                <a:sym typeface="微软雅黑" pitchFamily="34" charset="-122"/>
              </a:rPr>
              <a:t>	</a:t>
            </a:r>
          </a:p>
        </p:txBody>
      </p:sp>
      <p:sp>
        <p:nvSpPr>
          <p:cNvPr id="11273" name="矩形 9"/>
          <p:cNvSpPr>
            <a:spLocks noChangeArrowheads="1"/>
          </p:cNvSpPr>
          <p:nvPr/>
        </p:nvSpPr>
        <p:spPr bwMode="auto">
          <a:xfrm>
            <a:off x="8501090" y="3086324"/>
            <a:ext cx="100012" cy="422910"/>
          </a:xfrm>
          <a:prstGeom prst="rect">
            <a:avLst/>
          </a:prstGeom>
          <a:solidFill>
            <a:srgbClr val="FFC000"/>
          </a:solidFill>
          <a:ln w="25400" cap="flat" cmpd="sng">
            <a:noFill/>
            <a:miter lim="800000"/>
            <a:headEnd/>
            <a:tailEnd/>
          </a:ln>
        </p:spPr>
        <p:txBody>
          <a:bodyPr anchor="ctr"/>
          <a:lstStyle/>
          <a:p>
            <a:pPr algn="ctr"/>
            <a:endParaRPr lang="zh-CN" altLang="zh-CN">
              <a:solidFill>
                <a:srgbClr val="FFFFFF"/>
              </a:solidFill>
              <a:latin typeface="宋体" pitchFamily="2" charset="-122"/>
              <a:ea typeface="宋体" pitchFamily="2" charset="-122"/>
              <a:sym typeface="宋体" pitchFamily="2" charset="-122"/>
            </a:endParaRPr>
          </a:p>
        </p:txBody>
      </p:sp>
      <p:sp>
        <p:nvSpPr>
          <p:cNvPr id="18" name="矩形 9"/>
          <p:cNvSpPr>
            <a:spLocks noChangeArrowheads="1"/>
          </p:cNvSpPr>
          <p:nvPr/>
        </p:nvSpPr>
        <p:spPr bwMode="auto">
          <a:xfrm>
            <a:off x="8502222" y="5443778"/>
            <a:ext cx="100012" cy="422910"/>
          </a:xfrm>
          <a:prstGeom prst="rect">
            <a:avLst/>
          </a:prstGeom>
          <a:solidFill>
            <a:schemeClr val="accent1"/>
          </a:solidFill>
          <a:ln w="25400" cap="flat" cmpd="sng">
            <a:noFill/>
            <a:miter lim="800000"/>
            <a:headEnd/>
            <a:tailEnd/>
          </a:ln>
        </p:spPr>
        <p:txBody>
          <a:bodyPr anchor="ctr"/>
          <a:lstStyle/>
          <a:p>
            <a:pPr algn="ctr"/>
            <a:endParaRPr lang="zh-CN" altLang="zh-CN">
              <a:solidFill>
                <a:srgbClr val="FFFFFF"/>
              </a:solidFill>
              <a:latin typeface="宋体" pitchFamily="2" charset="-122"/>
              <a:ea typeface="宋体" pitchFamily="2" charset="-122"/>
              <a:sym typeface="宋体" pitchFamily="2" charset="-122"/>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6"/>
          <p:cNvSpPr>
            <a:spLocks noChangeArrowheads="1"/>
          </p:cNvSpPr>
          <p:nvPr/>
        </p:nvSpPr>
        <p:spPr bwMode="auto">
          <a:xfrm>
            <a:off x="1014614" y="4785190"/>
            <a:ext cx="7643866" cy="1257988"/>
          </a:xfrm>
          <a:prstGeom prst="rect">
            <a:avLst/>
          </a:prstGeom>
          <a:solidFill>
            <a:srgbClr val="F2F2F2"/>
          </a:solidFill>
          <a:ln w="25400" cap="flat" cmpd="sng">
            <a:noFill/>
            <a:miter lim="800000"/>
            <a:headEnd/>
            <a:tailEnd/>
          </a:ln>
        </p:spPr>
        <p:txBody>
          <a:bodyPr anchor="ctr"/>
          <a:lstStyle/>
          <a:p>
            <a:pPr algn="ctr"/>
            <a:endParaRPr lang="zh-CN" altLang="zh-CN">
              <a:solidFill>
                <a:srgbClr val="FFFFFF"/>
              </a:solidFill>
              <a:latin typeface="宋体" pitchFamily="2" charset="-122"/>
              <a:ea typeface="宋体" pitchFamily="2" charset="-122"/>
              <a:sym typeface="宋体" pitchFamily="2" charset="-122"/>
            </a:endParaRPr>
          </a:p>
        </p:txBody>
      </p:sp>
      <p:sp>
        <p:nvSpPr>
          <p:cNvPr id="11270" name="矩形 6"/>
          <p:cNvSpPr>
            <a:spLocks noChangeArrowheads="1"/>
          </p:cNvSpPr>
          <p:nvPr/>
        </p:nvSpPr>
        <p:spPr bwMode="auto">
          <a:xfrm>
            <a:off x="571472" y="0"/>
            <a:ext cx="5786478" cy="1285860"/>
          </a:xfrm>
          <a:prstGeom prst="rect">
            <a:avLst/>
          </a:prstGeom>
          <a:solidFill>
            <a:srgbClr val="F2F2F2"/>
          </a:solidFill>
          <a:ln w="25400" cap="flat" cmpd="sng">
            <a:noFill/>
            <a:miter lim="800000"/>
            <a:headEnd/>
            <a:tailEnd/>
          </a:ln>
        </p:spPr>
        <p:txBody>
          <a:bodyPr anchor="ctr"/>
          <a:lstStyle/>
          <a:p>
            <a:pPr algn="ctr"/>
            <a:endParaRPr lang="zh-CN" altLang="zh-CN">
              <a:solidFill>
                <a:srgbClr val="FFFFFF"/>
              </a:solidFill>
              <a:latin typeface="宋体" pitchFamily="2" charset="-122"/>
              <a:ea typeface="宋体" pitchFamily="2" charset="-122"/>
              <a:sym typeface="宋体" pitchFamily="2" charset="-122"/>
            </a:endParaRPr>
          </a:p>
        </p:txBody>
      </p:sp>
      <p:sp>
        <p:nvSpPr>
          <p:cNvPr id="11" name="矩形 4"/>
          <p:cNvSpPr>
            <a:spLocks noChangeArrowheads="1"/>
          </p:cNvSpPr>
          <p:nvPr/>
        </p:nvSpPr>
        <p:spPr bwMode="auto">
          <a:xfrm>
            <a:off x="928662" y="571480"/>
            <a:ext cx="5429288" cy="686484"/>
          </a:xfrm>
          <a:prstGeom prst="rect">
            <a:avLst/>
          </a:prstGeom>
          <a:solidFill>
            <a:srgbClr val="0070C0"/>
          </a:solidFill>
          <a:ln w="25400" cap="flat" cmpd="sng">
            <a:noFill/>
            <a:miter lim="800000"/>
            <a:headEnd/>
            <a:tailEnd/>
          </a:ln>
        </p:spPr>
        <p:txBody>
          <a:bodyPr anchor="ctr"/>
          <a:lstStyle/>
          <a:p>
            <a:pPr algn="ctr"/>
            <a:endParaRPr lang="zh-CN" altLang="zh-CN">
              <a:solidFill>
                <a:srgbClr val="FFFFFF"/>
              </a:solidFill>
              <a:latin typeface="宋体" pitchFamily="2" charset="-122"/>
              <a:ea typeface="宋体" pitchFamily="2" charset="-122"/>
              <a:sym typeface="宋体" pitchFamily="2" charset="-122"/>
            </a:endParaRPr>
          </a:p>
        </p:txBody>
      </p:sp>
      <p:sp>
        <p:nvSpPr>
          <p:cNvPr id="11267" name="图表 3"/>
          <p:cNvSpPr>
            <a:spLocks/>
          </p:cNvSpPr>
          <p:nvPr/>
        </p:nvSpPr>
        <p:spPr bwMode="auto">
          <a:xfrm>
            <a:off x="-250825" y="527686"/>
            <a:ext cx="6477000" cy="7949564"/>
          </a:xfrm>
          <a:prstGeom prst="rect">
            <a:avLst/>
          </a:prstGeom>
          <a:noFill/>
          <a:ln w="9525">
            <a:noFill/>
            <a:miter lim="800000"/>
            <a:headEnd/>
            <a:tailEnd/>
          </a:ln>
        </p:spPr>
        <p:txBody>
          <a:bodyPr/>
          <a:lstStyle/>
          <a:p>
            <a:endParaRPr lang="zh-CN" altLang="en-US"/>
          </a:p>
        </p:txBody>
      </p:sp>
      <p:sp>
        <p:nvSpPr>
          <p:cNvPr id="11268" name="矩形 4"/>
          <p:cNvSpPr>
            <a:spLocks noChangeArrowheads="1"/>
          </p:cNvSpPr>
          <p:nvPr/>
        </p:nvSpPr>
        <p:spPr bwMode="auto">
          <a:xfrm>
            <a:off x="570369" y="357166"/>
            <a:ext cx="1530329" cy="142876"/>
          </a:xfrm>
          <a:prstGeom prst="rect">
            <a:avLst/>
          </a:prstGeom>
          <a:solidFill>
            <a:srgbClr val="FFC000"/>
          </a:solidFill>
          <a:ln w="25400" cap="flat" cmpd="sng">
            <a:noFill/>
            <a:miter lim="800000"/>
            <a:headEnd/>
            <a:tailEnd/>
          </a:ln>
        </p:spPr>
        <p:txBody>
          <a:bodyPr anchor="ctr"/>
          <a:lstStyle/>
          <a:p>
            <a:pPr algn="ctr"/>
            <a:endParaRPr lang="zh-CN" altLang="zh-CN">
              <a:solidFill>
                <a:srgbClr val="FFFFFF"/>
              </a:solidFill>
              <a:latin typeface="宋体" pitchFamily="2" charset="-122"/>
              <a:ea typeface="宋体" pitchFamily="2" charset="-122"/>
              <a:sym typeface="宋体" pitchFamily="2" charset="-122"/>
            </a:endParaRPr>
          </a:p>
        </p:txBody>
      </p:sp>
      <p:sp>
        <p:nvSpPr>
          <p:cNvPr id="11269" name="TextBox 5"/>
          <p:cNvSpPr>
            <a:spLocks noChangeArrowheads="1"/>
          </p:cNvSpPr>
          <p:nvPr/>
        </p:nvSpPr>
        <p:spPr bwMode="auto">
          <a:xfrm>
            <a:off x="871738" y="530933"/>
            <a:ext cx="5486212" cy="769441"/>
          </a:xfrm>
          <a:prstGeom prst="rect">
            <a:avLst/>
          </a:prstGeom>
          <a:noFill/>
          <a:ln w="9525">
            <a:noFill/>
            <a:miter lim="800000"/>
            <a:headEnd/>
            <a:tailEnd/>
          </a:ln>
        </p:spPr>
        <p:txBody>
          <a:bodyPr wrap="square">
            <a:spAutoFit/>
          </a:bodyPr>
          <a:lstStyle/>
          <a:p>
            <a:r>
              <a:rPr lang="zh-CN" altLang="en-US" sz="4400" dirty="0" smtClean="0">
                <a:solidFill>
                  <a:srgbClr val="FFC000"/>
                </a:solidFill>
                <a:latin typeface="微软雅黑" pitchFamily="34" charset="-122"/>
                <a:ea typeface="微软雅黑" pitchFamily="34" charset="-122"/>
              </a:rPr>
              <a:t>职场</a:t>
            </a:r>
            <a:r>
              <a:rPr lang="zh-CN" altLang="en-US" sz="4400" dirty="0" smtClean="0">
                <a:solidFill>
                  <a:schemeClr val="bg1"/>
                </a:solidFill>
                <a:latin typeface="微软雅黑" pitchFamily="34" charset="-122"/>
                <a:ea typeface="微软雅黑" pitchFamily="34" charset="-122"/>
              </a:rPr>
              <a:t>中的第</a:t>
            </a:r>
            <a:r>
              <a:rPr lang="en-US" altLang="zh-CN" sz="4400" dirty="0" smtClean="0">
                <a:solidFill>
                  <a:schemeClr val="bg1"/>
                </a:solidFill>
                <a:latin typeface="微软雅黑" pitchFamily="34" charset="-122"/>
                <a:ea typeface="微软雅黑" pitchFamily="34" charset="-122"/>
              </a:rPr>
              <a:t>3</a:t>
            </a:r>
            <a:r>
              <a:rPr lang="zh-CN" altLang="en-US" sz="4400" dirty="0" smtClean="0">
                <a:solidFill>
                  <a:schemeClr val="bg1"/>
                </a:solidFill>
                <a:latin typeface="微软雅黑" pitchFamily="34" charset="-122"/>
                <a:ea typeface="微软雅黑" pitchFamily="34" charset="-122"/>
              </a:rPr>
              <a:t>选择</a:t>
            </a:r>
            <a:endParaRPr lang="zh-CN" altLang="en-US" sz="4400" dirty="0">
              <a:solidFill>
                <a:schemeClr val="bg1"/>
              </a:solidFill>
              <a:latin typeface="微软雅黑" pitchFamily="34" charset="-122"/>
              <a:ea typeface="微软雅黑" pitchFamily="34" charset="-122"/>
            </a:endParaRPr>
          </a:p>
        </p:txBody>
      </p:sp>
      <p:sp>
        <p:nvSpPr>
          <p:cNvPr id="15" name="矩形 14"/>
          <p:cNvSpPr/>
          <p:nvPr/>
        </p:nvSpPr>
        <p:spPr>
          <a:xfrm>
            <a:off x="1000100" y="1571612"/>
            <a:ext cx="7286676" cy="3046988"/>
          </a:xfrm>
          <a:prstGeom prst="rect">
            <a:avLst/>
          </a:prstGeom>
        </p:spPr>
        <p:txBody>
          <a:bodyPr wrap="square">
            <a:spAutoFit/>
          </a:bodyPr>
          <a:lstStyle/>
          <a:p>
            <a:pPr>
              <a:lnSpc>
                <a:spcPct val="150000"/>
              </a:lnSpc>
            </a:pPr>
            <a:r>
              <a:rPr lang="zh-CN" altLang="en-US" sz="2000" b="1" dirty="0" smtClean="0">
                <a:latin typeface="微软雅黑" pitchFamily="34" charset="-122"/>
                <a:ea typeface="微软雅黑" pitchFamily="34" charset="-122"/>
                <a:sym typeface="微软雅黑" pitchFamily="34" charset="-122"/>
              </a:rPr>
              <a:t>一位女上司如何处理员工要求加薪</a:t>
            </a:r>
          </a:p>
          <a:p>
            <a:pPr>
              <a:lnSpc>
                <a:spcPct val="150000"/>
              </a:lnSpc>
            </a:pPr>
            <a:r>
              <a:rPr lang="zh-CN" altLang="en-US" dirty="0" smtClean="0">
                <a:latin typeface="微软雅黑" pitchFamily="34" charset="-122"/>
                <a:ea typeface="微软雅黑" pitchFamily="34" charset="-122"/>
                <a:sym typeface="微软雅黑" pitchFamily="34" charset="-122"/>
              </a:rPr>
              <a:t>当员工要求加薪时，领导没有拒绝或者同意，而是说“多告诉我一些关于你的事”。员工不仅讲了自己的家庭情况还谈到了最近的工作和对客户的分析。领导帮助员工对客户进行了深入的分析，并委派员工负责更多的客户。员工感受到了领导对自己的尊重，并看到了工作的希望，而且，最终也提高了收入。公司并未因此遭受损失，提升了员工能力，获得了客户。</a:t>
            </a:r>
            <a:endParaRPr lang="en-US" altLang="zh-CN" dirty="0" smtClean="0">
              <a:latin typeface="微软雅黑" pitchFamily="34" charset="-122"/>
              <a:ea typeface="微软雅黑" pitchFamily="34" charset="-122"/>
              <a:sym typeface="微软雅黑" pitchFamily="34" charset="-122"/>
            </a:endParaRPr>
          </a:p>
        </p:txBody>
      </p:sp>
      <p:sp>
        <p:nvSpPr>
          <p:cNvPr id="11273" name="矩形 9"/>
          <p:cNvSpPr>
            <a:spLocks noChangeArrowheads="1"/>
          </p:cNvSpPr>
          <p:nvPr/>
        </p:nvSpPr>
        <p:spPr bwMode="auto">
          <a:xfrm>
            <a:off x="8501090" y="5505288"/>
            <a:ext cx="100012" cy="422910"/>
          </a:xfrm>
          <a:prstGeom prst="rect">
            <a:avLst/>
          </a:prstGeom>
          <a:solidFill>
            <a:srgbClr val="FFC000"/>
          </a:solidFill>
          <a:ln w="25400" cap="flat" cmpd="sng">
            <a:noFill/>
            <a:miter lim="800000"/>
            <a:headEnd/>
            <a:tailEnd/>
          </a:ln>
        </p:spPr>
        <p:txBody>
          <a:bodyPr anchor="ctr"/>
          <a:lstStyle/>
          <a:p>
            <a:pPr algn="ctr"/>
            <a:endParaRPr lang="zh-CN" altLang="zh-CN">
              <a:solidFill>
                <a:srgbClr val="FFFFFF"/>
              </a:solidFill>
              <a:latin typeface="宋体" pitchFamily="2" charset="-122"/>
              <a:ea typeface="宋体" pitchFamily="2" charset="-122"/>
              <a:sym typeface="宋体" pitchFamily="2" charset="-122"/>
            </a:endParaRPr>
          </a:p>
        </p:txBody>
      </p:sp>
      <p:sp>
        <p:nvSpPr>
          <p:cNvPr id="13" name="TextBox 8"/>
          <p:cNvSpPr>
            <a:spLocks noChangeArrowheads="1"/>
          </p:cNvSpPr>
          <p:nvPr/>
        </p:nvSpPr>
        <p:spPr bwMode="auto">
          <a:xfrm>
            <a:off x="1071538" y="4958226"/>
            <a:ext cx="7388250" cy="874407"/>
          </a:xfrm>
          <a:prstGeom prst="rect">
            <a:avLst/>
          </a:prstGeom>
          <a:solidFill>
            <a:srgbClr val="0070C0"/>
          </a:solidFill>
          <a:ln w="9525">
            <a:noFill/>
            <a:miter lim="800000"/>
            <a:headEnd/>
            <a:tailEnd/>
          </a:ln>
        </p:spPr>
        <p:txBody>
          <a:bodyPr wrap="square">
            <a:spAutoFit/>
          </a:bodyPr>
          <a:lstStyle/>
          <a:p>
            <a:pPr>
              <a:lnSpc>
                <a:spcPct val="150000"/>
              </a:lnSpc>
            </a:pPr>
            <a:r>
              <a:rPr lang="zh-CN" altLang="en-US" dirty="0" smtClean="0">
                <a:solidFill>
                  <a:schemeClr val="bg1"/>
                </a:solidFill>
                <a:latin typeface="微软雅黑" pitchFamily="34" charset="-122"/>
                <a:ea typeface="微软雅黑" pitchFamily="34" charset="-122"/>
                <a:sym typeface="微软雅黑" pitchFamily="34" charset="-122"/>
              </a:rPr>
              <a:t>这一切源于领导的第</a:t>
            </a:r>
            <a:r>
              <a:rPr lang="en-US" altLang="zh-CN" dirty="0" smtClean="0">
                <a:solidFill>
                  <a:schemeClr val="bg1"/>
                </a:solidFill>
                <a:latin typeface="微软雅黑" pitchFamily="34" charset="-122"/>
                <a:ea typeface="微软雅黑" pitchFamily="34" charset="-122"/>
                <a:sym typeface="微软雅黑" pitchFamily="34" charset="-122"/>
              </a:rPr>
              <a:t>3</a:t>
            </a:r>
            <a:r>
              <a:rPr lang="zh-CN" altLang="en-US" dirty="0" smtClean="0">
                <a:solidFill>
                  <a:schemeClr val="bg1"/>
                </a:solidFill>
                <a:latin typeface="微软雅黑" pitchFamily="34" charset="-122"/>
                <a:ea typeface="微软雅黑" pitchFamily="34" charset="-122"/>
                <a:sym typeface="微软雅黑" pitchFamily="34" charset="-122"/>
              </a:rPr>
              <a:t>选择思维，她把员工当做人，而不是对手。她愿意倾听，员工才愿意协同。双方充分沟通才能找到最佳解决方案。</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70" name="矩形 6"/>
          <p:cNvSpPr>
            <a:spLocks noChangeArrowheads="1"/>
          </p:cNvSpPr>
          <p:nvPr/>
        </p:nvSpPr>
        <p:spPr bwMode="auto">
          <a:xfrm>
            <a:off x="571472" y="0"/>
            <a:ext cx="5786478" cy="1285860"/>
          </a:xfrm>
          <a:prstGeom prst="rect">
            <a:avLst/>
          </a:prstGeom>
          <a:solidFill>
            <a:srgbClr val="F2F2F2"/>
          </a:solidFill>
          <a:ln w="25400" cap="flat" cmpd="sng">
            <a:noFill/>
            <a:miter lim="800000"/>
            <a:headEnd/>
            <a:tailEnd/>
          </a:ln>
        </p:spPr>
        <p:txBody>
          <a:bodyPr anchor="ctr"/>
          <a:lstStyle/>
          <a:p>
            <a:pPr algn="ctr"/>
            <a:endParaRPr lang="zh-CN" altLang="zh-CN">
              <a:solidFill>
                <a:srgbClr val="FFFFFF"/>
              </a:solidFill>
              <a:latin typeface="宋体" pitchFamily="2" charset="-122"/>
              <a:ea typeface="宋体" pitchFamily="2" charset="-122"/>
              <a:sym typeface="宋体" pitchFamily="2" charset="-122"/>
            </a:endParaRPr>
          </a:p>
        </p:txBody>
      </p:sp>
      <p:sp>
        <p:nvSpPr>
          <p:cNvPr id="11" name="矩形 4"/>
          <p:cNvSpPr>
            <a:spLocks noChangeArrowheads="1"/>
          </p:cNvSpPr>
          <p:nvPr/>
        </p:nvSpPr>
        <p:spPr bwMode="auto">
          <a:xfrm>
            <a:off x="928662" y="571480"/>
            <a:ext cx="5429288" cy="686484"/>
          </a:xfrm>
          <a:prstGeom prst="rect">
            <a:avLst/>
          </a:prstGeom>
          <a:solidFill>
            <a:srgbClr val="0070C0"/>
          </a:solidFill>
          <a:ln w="25400" cap="flat" cmpd="sng">
            <a:noFill/>
            <a:miter lim="800000"/>
            <a:headEnd/>
            <a:tailEnd/>
          </a:ln>
        </p:spPr>
        <p:txBody>
          <a:bodyPr anchor="ctr"/>
          <a:lstStyle/>
          <a:p>
            <a:pPr algn="ctr"/>
            <a:endParaRPr lang="zh-CN" altLang="zh-CN">
              <a:solidFill>
                <a:srgbClr val="FFFFFF"/>
              </a:solidFill>
              <a:latin typeface="宋体" pitchFamily="2" charset="-122"/>
              <a:ea typeface="宋体" pitchFamily="2" charset="-122"/>
              <a:sym typeface="宋体" pitchFamily="2" charset="-122"/>
            </a:endParaRPr>
          </a:p>
        </p:txBody>
      </p:sp>
      <p:sp>
        <p:nvSpPr>
          <p:cNvPr id="11267" name="图表 3"/>
          <p:cNvSpPr>
            <a:spLocks/>
          </p:cNvSpPr>
          <p:nvPr/>
        </p:nvSpPr>
        <p:spPr bwMode="auto">
          <a:xfrm>
            <a:off x="-250825" y="527686"/>
            <a:ext cx="6477000" cy="7949564"/>
          </a:xfrm>
          <a:prstGeom prst="rect">
            <a:avLst/>
          </a:prstGeom>
          <a:noFill/>
          <a:ln w="9525">
            <a:noFill/>
            <a:miter lim="800000"/>
            <a:headEnd/>
            <a:tailEnd/>
          </a:ln>
        </p:spPr>
        <p:txBody>
          <a:bodyPr/>
          <a:lstStyle/>
          <a:p>
            <a:endParaRPr lang="zh-CN" altLang="en-US"/>
          </a:p>
        </p:txBody>
      </p:sp>
      <p:sp>
        <p:nvSpPr>
          <p:cNvPr id="11268" name="矩形 4"/>
          <p:cNvSpPr>
            <a:spLocks noChangeArrowheads="1"/>
          </p:cNvSpPr>
          <p:nvPr/>
        </p:nvSpPr>
        <p:spPr bwMode="auto">
          <a:xfrm>
            <a:off x="570369" y="357166"/>
            <a:ext cx="1530329" cy="142876"/>
          </a:xfrm>
          <a:prstGeom prst="rect">
            <a:avLst/>
          </a:prstGeom>
          <a:solidFill>
            <a:srgbClr val="FFC000"/>
          </a:solidFill>
          <a:ln w="25400" cap="flat" cmpd="sng">
            <a:noFill/>
            <a:miter lim="800000"/>
            <a:headEnd/>
            <a:tailEnd/>
          </a:ln>
        </p:spPr>
        <p:txBody>
          <a:bodyPr anchor="ctr"/>
          <a:lstStyle/>
          <a:p>
            <a:pPr algn="ctr"/>
            <a:endParaRPr lang="zh-CN" altLang="zh-CN">
              <a:solidFill>
                <a:srgbClr val="FFFFFF"/>
              </a:solidFill>
              <a:latin typeface="宋体" pitchFamily="2" charset="-122"/>
              <a:ea typeface="宋体" pitchFamily="2" charset="-122"/>
              <a:sym typeface="宋体" pitchFamily="2" charset="-122"/>
            </a:endParaRPr>
          </a:p>
        </p:txBody>
      </p:sp>
      <p:sp>
        <p:nvSpPr>
          <p:cNvPr id="11269" name="TextBox 5"/>
          <p:cNvSpPr>
            <a:spLocks noChangeArrowheads="1"/>
          </p:cNvSpPr>
          <p:nvPr/>
        </p:nvSpPr>
        <p:spPr bwMode="auto">
          <a:xfrm>
            <a:off x="871738" y="530933"/>
            <a:ext cx="5486212" cy="769441"/>
          </a:xfrm>
          <a:prstGeom prst="rect">
            <a:avLst/>
          </a:prstGeom>
          <a:noFill/>
          <a:ln w="9525">
            <a:noFill/>
            <a:miter lim="800000"/>
            <a:headEnd/>
            <a:tailEnd/>
          </a:ln>
        </p:spPr>
        <p:txBody>
          <a:bodyPr wrap="square">
            <a:spAutoFit/>
          </a:bodyPr>
          <a:lstStyle/>
          <a:p>
            <a:r>
              <a:rPr lang="zh-CN" altLang="en-US" sz="4400" dirty="0" smtClean="0">
                <a:solidFill>
                  <a:srgbClr val="FFC000"/>
                </a:solidFill>
                <a:latin typeface="微软雅黑" pitchFamily="34" charset="-122"/>
                <a:ea typeface="微软雅黑" pitchFamily="34" charset="-122"/>
              </a:rPr>
              <a:t>家庭</a:t>
            </a:r>
            <a:r>
              <a:rPr lang="zh-CN" altLang="en-US" sz="4400" dirty="0" smtClean="0">
                <a:solidFill>
                  <a:schemeClr val="bg1"/>
                </a:solidFill>
                <a:latin typeface="微软雅黑" pitchFamily="34" charset="-122"/>
                <a:ea typeface="微软雅黑" pitchFamily="34" charset="-122"/>
              </a:rPr>
              <a:t>中的第</a:t>
            </a:r>
            <a:r>
              <a:rPr lang="en-US" altLang="zh-CN" sz="4400" dirty="0" smtClean="0">
                <a:solidFill>
                  <a:schemeClr val="bg1"/>
                </a:solidFill>
                <a:latin typeface="微软雅黑" pitchFamily="34" charset="-122"/>
                <a:ea typeface="微软雅黑" pitchFamily="34" charset="-122"/>
              </a:rPr>
              <a:t>3</a:t>
            </a:r>
            <a:r>
              <a:rPr lang="zh-CN" altLang="en-US" sz="4400" dirty="0" smtClean="0">
                <a:solidFill>
                  <a:schemeClr val="bg1"/>
                </a:solidFill>
                <a:latin typeface="微软雅黑" pitchFamily="34" charset="-122"/>
                <a:ea typeface="微软雅黑" pitchFamily="34" charset="-122"/>
              </a:rPr>
              <a:t>选择</a:t>
            </a:r>
            <a:endParaRPr lang="zh-CN" altLang="en-US" sz="4400" dirty="0">
              <a:solidFill>
                <a:schemeClr val="bg1"/>
              </a:solidFill>
              <a:latin typeface="微软雅黑" pitchFamily="34" charset="-122"/>
              <a:ea typeface="微软雅黑" pitchFamily="34" charset="-122"/>
            </a:endParaRPr>
          </a:p>
        </p:txBody>
      </p:sp>
      <p:sp>
        <p:nvSpPr>
          <p:cNvPr id="15" name="矩形 14"/>
          <p:cNvSpPr/>
          <p:nvPr/>
        </p:nvSpPr>
        <p:spPr>
          <a:xfrm>
            <a:off x="1000100" y="1546903"/>
            <a:ext cx="7286676" cy="3739485"/>
          </a:xfrm>
          <a:prstGeom prst="rect">
            <a:avLst/>
          </a:prstGeom>
        </p:spPr>
        <p:txBody>
          <a:bodyPr wrap="square">
            <a:spAutoFit/>
          </a:bodyPr>
          <a:lstStyle/>
          <a:p>
            <a:pPr>
              <a:lnSpc>
                <a:spcPct val="150000"/>
              </a:lnSpc>
            </a:pPr>
            <a:r>
              <a:rPr lang="zh-CN" altLang="en-US" sz="2000" b="1" dirty="0" smtClean="0">
                <a:latin typeface="微软雅黑" pitchFamily="34" charset="-122"/>
                <a:ea typeface="微软雅黑" pitchFamily="34" charset="-122"/>
                <a:sym typeface="微软雅黑" pitchFamily="34" charset="-122"/>
              </a:rPr>
              <a:t>一位父亲如何处理女儿与吸毒者交往的事情</a:t>
            </a:r>
          </a:p>
          <a:p>
            <a:pPr>
              <a:lnSpc>
                <a:spcPct val="150000"/>
              </a:lnSpc>
            </a:pPr>
            <a:endParaRPr lang="en-US" altLang="zh-CN" dirty="0" smtClean="0">
              <a:latin typeface="微软雅黑" pitchFamily="34" charset="-122"/>
              <a:ea typeface="微软雅黑" pitchFamily="34" charset="-122"/>
              <a:sym typeface="微软雅黑" pitchFamily="34" charset="-122"/>
            </a:endParaRPr>
          </a:p>
          <a:p>
            <a:pPr>
              <a:lnSpc>
                <a:spcPct val="150000"/>
              </a:lnSpc>
            </a:pPr>
            <a:r>
              <a:rPr lang="zh-CN" altLang="en-US" dirty="0" smtClean="0">
                <a:latin typeface="微软雅黑" pitchFamily="34" charset="-122"/>
                <a:ea typeface="微软雅黑" pitchFamily="34" charset="-122"/>
                <a:sym typeface="微软雅黑" pitchFamily="34" charset="-122"/>
              </a:rPr>
              <a:t>直接要求女儿远离他的吸毒者朋友一定会引发大量争吵。父亲先让自己冷静下来，问女儿“告诉我发生在你身上的事情吧。”女儿说“你关心的只有你自己，你只不过不想有一个吸毒的女儿，因为那会让你没面子！”当然，女儿这样讲不公平，但父亲放下了关于公平的想法，而是说：“难为你了。”过了一会，女儿说“我觉得很孤独，你们都很忙，我没有朋友，他俩是我唯一可以说话的人。”</a:t>
            </a:r>
          </a:p>
          <a:p>
            <a:r>
              <a:rPr lang="zh-CN" altLang="en-US" dirty="0" smtClean="0">
                <a:latin typeface="微软雅黑" pitchFamily="34" charset="-122"/>
                <a:ea typeface="微软雅黑" pitchFamily="34" charset="-122"/>
                <a:sym typeface="微软雅黑" pitchFamily="34" charset="-122"/>
              </a:rPr>
              <a:t>		</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6"/>
          <p:cNvSpPr>
            <a:spLocks noChangeArrowheads="1"/>
          </p:cNvSpPr>
          <p:nvPr/>
        </p:nvSpPr>
        <p:spPr bwMode="auto">
          <a:xfrm>
            <a:off x="1014614" y="4429132"/>
            <a:ext cx="7643866" cy="1257988"/>
          </a:xfrm>
          <a:prstGeom prst="rect">
            <a:avLst/>
          </a:prstGeom>
          <a:solidFill>
            <a:srgbClr val="F2F2F2"/>
          </a:solidFill>
          <a:ln w="25400" cap="flat" cmpd="sng">
            <a:noFill/>
            <a:miter lim="800000"/>
            <a:headEnd/>
            <a:tailEnd/>
          </a:ln>
        </p:spPr>
        <p:txBody>
          <a:bodyPr anchor="ctr"/>
          <a:lstStyle/>
          <a:p>
            <a:pPr algn="ctr"/>
            <a:endParaRPr lang="zh-CN" altLang="zh-CN">
              <a:solidFill>
                <a:srgbClr val="FFFFFF"/>
              </a:solidFill>
              <a:latin typeface="宋体" pitchFamily="2" charset="-122"/>
              <a:ea typeface="宋体" pitchFamily="2" charset="-122"/>
              <a:sym typeface="宋体" pitchFamily="2" charset="-122"/>
            </a:endParaRPr>
          </a:p>
        </p:txBody>
      </p:sp>
      <p:sp>
        <p:nvSpPr>
          <p:cNvPr id="11270" name="矩形 6"/>
          <p:cNvSpPr>
            <a:spLocks noChangeArrowheads="1"/>
          </p:cNvSpPr>
          <p:nvPr/>
        </p:nvSpPr>
        <p:spPr bwMode="auto">
          <a:xfrm>
            <a:off x="571472" y="0"/>
            <a:ext cx="5786478" cy="1285860"/>
          </a:xfrm>
          <a:prstGeom prst="rect">
            <a:avLst/>
          </a:prstGeom>
          <a:solidFill>
            <a:srgbClr val="F2F2F2"/>
          </a:solidFill>
          <a:ln w="25400" cap="flat" cmpd="sng">
            <a:noFill/>
            <a:miter lim="800000"/>
            <a:headEnd/>
            <a:tailEnd/>
          </a:ln>
        </p:spPr>
        <p:txBody>
          <a:bodyPr anchor="ctr"/>
          <a:lstStyle/>
          <a:p>
            <a:pPr algn="ctr"/>
            <a:endParaRPr lang="zh-CN" altLang="zh-CN">
              <a:solidFill>
                <a:srgbClr val="FFFFFF"/>
              </a:solidFill>
              <a:latin typeface="宋体" pitchFamily="2" charset="-122"/>
              <a:ea typeface="宋体" pitchFamily="2" charset="-122"/>
              <a:sym typeface="宋体" pitchFamily="2" charset="-122"/>
            </a:endParaRPr>
          </a:p>
        </p:txBody>
      </p:sp>
      <p:sp>
        <p:nvSpPr>
          <p:cNvPr id="11" name="矩形 4"/>
          <p:cNvSpPr>
            <a:spLocks noChangeArrowheads="1"/>
          </p:cNvSpPr>
          <p:nvPr/>
        </p:nvSpPr>
        <p:spPr bwMode="auto">
          <a:xfrm>
            <a:off x="928662" y="571480"/>
            <a:ext cx="5429288" cy="686484"/>
          </a:xfrm>
          <a:prstGeom prst="rect">
            <a:avLst/>
          </a:prstGeom>
          <a:solidFill>
            <a:srgbClr val="0070C0"/>
          </a:solidFill>
          <a:ln w="25400" cap="flat" cmpd="sng">
            <a:noFill/>
            <a:miter lim="800000"/>
            <a:headEnd/>
            <a:tailEnd/>
          </a:ln>
        </p:spPr>
        <p:txBody>
          <a:bodyPr anchor="ctr"/>
          <a:lstStyle/>
          <a:p>
            <a:pPr algn="ctr"/>
            <a:endParaRPr lang="zh-CN" altLang="zh-CN">
              <a:solidFill>
                <a:srgbClr val="FFFFFF"/>
              </a:solidFill>
              <a:latin typeface="宋体" pitchFamily="2" charset="-122"/>
              <a:ea typeface="宋体" pitchFamily="2" charset="-122"/>
              <a:sym typeface="宋体" pitchFamily="2" charset="-122"/>
            </a:endParaRPr>
          </a:p>
        </p:txBody>
      </p:sp>
      <p:sp>
        <p:nvSpPr>
          <p:cNvPr id="11267" name="图表 3"/>
          <p:cNvSpPr>
            <a:spLocks/>
          </p:cNvSpPr>
          <p:nvPr/>
        </p:nvSpPr>
        <p:spPr bwMode="auto">
          <a:xfrm>
            <a:off x="-250825" y="527686"/>
            <a:ext cx="6477000" cy="7949564"/>
          </a:xfrm>
          <a:prstGeom prst="rect">
            <a:avLst/>
          </a:prstGeom>
          <a:noFill/>
          <a:ln w="9525">
            <a:noFill/>
            <a:miter lim="800000"/>
            <a:headEnd/>
            <a:tailEnd/>
          </a:ln>
        </p:spPr>
        <p:txBody>
          <a:bodyPr/>
          <a:lstStyle/>
          <a:p>
            <a:endParaRPr lang="zh-CN" altLang="en-US"/>
          </a:p>
        </p:txBody>
      </p:sp>
      <p:sp>
        <p:nvSpPr>
          <p:cNvPr id="11268" name="矩形 4"/>
          <p:cNvSpPr>
            <a:spLocks noChangeArrowheads="1"/>
          </p:cNvSpPr>
          <p:nvPr/>
        </p:nvSpPr>
        <p:spPr bwMode="auto">
          <a:xfrm>
            <a:off x="570369" y="357166"/>
            <a:ext cx="1530329" cy="142876"/>
          </a:xfrm>
          <a:prstGeom prst="rect">
            <a:avLst/>
          </a:prstGeom>
          <a:solidFill>
            <a:srgbClr val="FFC000"/>
          </a:solidFill>
          <a:ln w="25400" cap="flat" cmpd="sng">
            <a:noFill/>
            <a:miter lim="800000"/>
            <a:headEnd/>
            <a:tailEnd/>
          </a:ln>
        </p:spPr>
        <p:txBody>
          <a:bodyPr anchor="ctr"/>
          <a:lstStyle/>
          <a:p>
            <a:pPr algn="ctr"/>
            <a:endParaRPr lang="zh-CN" altLang="zh-CN">
              <a:solidFill>
                <a:srgbClr val="FFFFFF"/>
              </a:solidFill>
              <a:latin typeface="宋体" pitchFamily="2" charset="-122"/>
              <a:ea typeface="宋体" pitchFamily="2" charset="-122"/>
              <a:sym typeface="宋体" pitchFamily="2" charset="-122"/>
            </a:endParaRPr>
          </a:p>
        </p:txBody>
      </p:sp>
      <p:sp>
        <p:nvSpPr>
          <p:cNvPr id="11269" name="TextBox 5"/>
          <p:cNvSpPr>
            <a:spLocks noChangeArrowheads="1"/>
          </p:cNvSpPr>
          <p:nvPr/>
        </p:nvSpPr>
        <p:spPr bwMode="auto">
          <a:xfrm>
            <a:off x="871738" y="530933"/>
            <a:ext cx="5486212" cy="769441"/>
          </a:xfrm>
          <a:prstGeom prst="rect">
            <a:avLst/>
          </a:prstGeom>
          <a:noFill/>
          <a:ln w="9525">
            <a:noFill/>
            <a:miter lim="800000"/>
            <a:headEnd/>
            <a:tailEnd/>
          </a:ln>
        </p:spPr>
        <p:txBody>
          <a:bodyPr wrap="square">
            <a:spAutoFit/>
          </a:bodyPr>
          <a:lstStyle/>
          <a:p>
            <a:r>
              <a:rPr lang="zh-CN" altLang="en-US" sz="4400" dirty="0" smtClean="0">
                <a:solidFill>
                  <a:srgbClr val="FFC000"/>
                </a:solidFill>
                <a:latin typeface="微软雅黑" pitchFamily="34" charset="-122"/>
                <a:ea typeface="微软雅黑" pitchFamily="34" charset="-122"/>
              </a:rPr>
              <a:t>家庭</a:t>
            </a:r>
            <a:r>
              <a:rPr lang="zh-CN" altLang="en-US" sz="4400" dirty="0" smtClean="0">
                <a:solidFill>
                  <a:schemeClr val="bg1"/>
                </a:solidFill>
                <a:latin typeface="微软雅黑" pitchFamily="34" charset="-122"/>
                <a:ea typeface="微软雅黑" pitchFamily="34" charset="-122"/>
              </a:rPr>
              <a:t>中的第</a:t>
            </a:r>
            <a:r>
              <a:rPr lang="en-US" altLang="zh-CN" sz="4400" dirty="0" smtClean="0">
                <a:solidFill>
                  <a:schemeClr val="bg1"/>
                </a:solidFill>
                <a:latin typeface="微软雅黑" pitchFamily="34" charset="-122"/>
                <a:ea typeface="微软雅黑" pitchFamily="34" charset="-122"/>
              </a:rPr>
              <a:t>3</a:t>
            </a:r>
            <a:r>
              <a:rPr lang="zh-CN" altLang="en-US" sz="4400" dirty="0" smtClean="0">
                <a:solidFill>
                  <a:schemeClr val="bg1"/>
                </a:solidFill>
                <a:latin typeface="微软雅黑" pitchFamily="34" charset="-122"/>
                <a:ea typeface="微软雅黑" pitchFamily="34" charset="-122"/>
              </a:rPr>
              <a:t>选择</a:t>
            </a:r>
            <a:endParaRPr lang="zh-CN" altLang="en-US" sz="4400" dirty="0">
              <a:solidFill>
                <a:schemeClr val="bg1"/>
              </a:solidFill>
              <a:latin typeface="微软雅黑" pitchFamily="34" charset="-122"/>
              <a:ea typeface="微软雅黑" pitchFamily="34" charset="-122"/>
            </a:endParaRPr>
          </a:p>
        </p:txBody>
      </p:sp>
      <p:sp>
        <p:nvSpPr>
          <p:cNvPr id="15" name="矩形 14"/>
          <p:cNvSpPr/>
          <p:nvPr/>
        </p:nvSpPr>
        <p:spPr>
          <a:xfrm>
            <a:off x="1000100" y="1928802"/>
            <a:ext cx="7286676" cy="2446824"/>
          </a:xfrm>
          <a:prstGeom prst="rect">
            <a:avLst/>
          </a:prstGeom>
        </p:spPr>
        <p:txBody>
          <a:bodyPr wrap="square">
            <a:spAutoFit/>
          </a:bodyPr>
          <a:lstStyle/>
          <a:p>
            <a:pPr>
              <a:lnSpc>
                <a:spcPct val="150000"/>
              </a:lnSpc>
            </a:pPr>
            <a:r>
              <a:rPr lang="zh-CN" altLang="en-US" dirty="0" smtClean="0">
                <a:latin typeface="微软雅黑" pitchFamily="34" charset="-122"/>
                <a:ea typeface="微软雅黑" pitchFamily="34" charset="-122"/>
                <a:sym typeface="微软雅黑" pitchFamily="34" charset="-122"/>
              </a:rPr>
              <a:t>这时你可以反驳，但这位父亲只是反映了女儿的情感“所以你真的很依赖他们俩。”女儿接着说了自己对于吸毒的看法，“他们吸毒的样子真可怕，我很担心他们”父亲说“看到你的朋友受苦，你一定很难受。”就这样，父亲和女儿逐渐达成协同，因为女儿说：“我不知道如果我也这样会怎样？”</a:t>
            </a:r>
          </a:p>
          <a:p>
            <a:r>
              <a:rPr lang="zh-CN" altLang="en-US" dirty="0" smtClean="0">
                <a:latin typeface="微软雅黑" pitchFamily="34" charset="-122"/>
                <a:ea typeface="微软雅黑" pitchFamily="34" charset="-122"/>
                <a:sym typeface="微软雅黑" pitchFamily="34" charset="-122"/>
              </a:rPr>
              <a:t>		</a:t>
            </a:r>
          </a:p>
        </p:txBody>
      </p:sp>
      <p:sp>
        <p:nvSpPr>
          <p:cNvPr id="11273" name="矩形 9"/>
          <p:cNvSpPr>
            <a:spLocks noChangeArrowheads="1"/>
          </p:cNvSpPr>
          <p:nvPr/>
        </p:nvSpPr>
        <p:spPr bwMode="auto">
          <a:xfrm>
            <a:off x="8501090" y="5149230"/>
            <a:ext cx="100012" cy="422910"/>
          </a:xfrm>
          <a:prstGeom prst="rect">
            <a:avLst/>
          </a:prstGeom>
          <a:solidFill>
            <a:srgbClr val="FFC000"/>
          </a:solidFill>
          <a:ln w="25400" cap="flat" cmpd="sng">
            <a:noFill/>
            <a:miter lim="800000"/>
            <a:headEnd/>
            <a:tailEnd/>
          </a:ln>
        </p:spPr>
        <p:txBody>
          <a:bodyPr anchor="ctr"/>
          <a:lstStyle/>
          <a:p>
            <a:pPr algn="ctr"/>
            <a:endParaRPr lang="zh-CN" altLang="zh-CN">
              <a:solidFill>
                <a:srgbClr val="FFFFFF"/>
              </a:solidFill>
              <a:latin typeface="宋体" pitchFamily="2" charset="-122"/>
              <a:ea typeface="宋体" pitchFamily="2" charset="-122"/>
              <a:sym typeface="宋体" pitchFamily="2" charset="-122"/>
            </a:endParaRPr>
          </a:p>
        </p:txBody>
      </p:sp>
      <p:sp>
        <p:nvSpPr>
          <p:cNvPr id="13" name="TextBox 8"/>
          <p:cNvSpPr>
            <a:spLocks noChangeArrowheads="1"/>
          </p:cNvSpPr>
          <p:nvPr/>
        </p:nvSpPr>
        <p:spPr bwMode="auto">
          <a:xfrm>
            <a:off x="1071538" y="4602168"/>
            <a:ext cx="7388250" cy="1289905"/>
          </a:xfrm>
          <a:prstGeom prst="rect">
            <a:avLst/>
          </a:prstGeom>
          <a:solidFill>
            <a:srgbClr val="0070C0"/>
          </a:solidFill>
          <a:ln w="9525">
            <a:noFill/>
            <a:miter lim="800000"/>
            <a:headEnd/>
            <a:tailEnd/>
          </a:ln>
        </p:spPr>
        <p:txBody>
          <a:bodyPr wrap="square">
            <a:spAutoFit/>
          </a:bodyPr>
          <a:lstStyle/>
          <a:p>
            <a:pPr>
              <a:lnSpc>
                <a:spcPct val="150000"/>
              </a:lnSpc>
            </a:pPr>
            <a:r>
              <a:rPr lang="zh-CN" altLang="en-US" dirty="0" smtClean="0">
                <a:solidFill>
                  <a:schemeClr val="bg1"/>
                </a:solidFill>
                <a:latin typeface="微软雅黑" pitchFamily="34" charset="-122"/>
                <a:ea typeface="微软雅黑" pitchFamily="34" charset="-122"/>
                <a:sym typeface="微软雅黑" pitchFamily="34" charset="-122"/>
              </a:rPr>
              <a:t>孩子有时候说话是会伤人的，但你要知道他们的伤害只是针对他们的情绪而并非针对你。如果你针锋相对地反击，虽然寻求了公平，但丧失了获得第</a:t>
            </a:r>
            <a:r>
              <a:rPr lang="en-US" altLang="zh-CN" dirty="0" smtClean="0">
                <a:solidFill>
                  <a:schemeClr val="bg1"/>
                </a:solidFill>
                <a:latin typeface="微软雅黑" pitchFamily="34" charset="-122"/>
                <a:ea typeface="微软雅黑" pitchFamily="34" charset="-122"/>
                <a:sym typeface="微软雅黑" pitchFamily="34" charset="-122"/>
              </a:rPr>
              <a:t>3</a:t>
            </a:r>
            <a:r>
              <a:rPr lang="zh-CN" altLang="en-US" dirty="0" smtClean="0">
                <a:solidFill>
                  <a:schemeClr val="bg1"/>
                </a:solidFill>
                <a:latin typeface="微软雅黑" pitchFamily="34" charset="-122"/>
                <a:ea typeface="微软雅黑" pitchFamily="34" charset="-122"/>
                <a:sym typeface="微软雅黑" pitchFamily="34" charset="-122"/>
              </a:rPr>
              <a:t>选择的机会。</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70" name="矩形 6"/>
          <p:cNvSpPr>
            <a:spLocks noChangeArrowheads="1"/>
          </p:cNvSpPr>
          <p:nvPr/>
        </p:nvSpPr>
        <p:spPr bwMode="auto">
          <a:xfrm>
            <a:off x="571472" y="0"/>
            <a:ext cx="5786478" cy="1285860"/>
          </a:xfrm>
          <a:prstGeom prst="rect">
            <a:avLst/>
          </a:prstGeom>
          <a:solidFill>
            <a:srgbClr val="F2F2F2"/>
          </a:solidFill>
          <a:ln w="25400" cap="flat" cmpd="sng">
            <a:noFill/>
            <a:miter lim="800000"/>
            <a:headEnd/>
            <a:tailEnd/>
          </a:ln>
        </p:spPr>
        <p:txBody>
          <a:bodyPr anchor="ctr"/>
          <a:lstStyle/>
          <a:p>
            <a:pPr algn="ctr"/>
            <a:endParaRPr lang="zh-CN" altLang="zh-CN">
              <a:solidFill>
                <a:srgbClr val="FFFFFF"/>
              </a:solidFill>
              <a:latin typeface="宋体" pitchFamily="2" charset="-122"/>
              <a:ea typeface="宋体" pitchFamily="2" charset="-122"/>
              <a:sym typeface="宋体" pitchFamily="2" charset="-122"/>
            </a:endParaRPr>
          </a:p>
        </p:txBody>
      </p:sp>
      <p:sp>
        <p:nvSpPr>
          <p:cNvPr id="11" name="矩形 4"/>
          <p:cNvSpPr>
            <a:spLocks noChangeArrowheads="1"/>
          </p:cNvSpPr>
          <p:nvPr/>
        </p:nvSpPr>
        <p:spPr bwMode="auto">
          <a:xfrm>
            <a:off x="928662" y="571480"/>
            <a:ext cx="5429288" cy="686484"/>
          </a:xfrm>
          <a:prstGeom prst="rect">
            <a:avLst/>
          </a:prstGeom>
          <a:solidFill>
            <a:srgbClr val="0070C0"/>
          </a:solidFill>
          <a:ln w="25400" cap="flat" cmpd="sng">
            <a:noFill/>
            <a:miter lim="800000"/>
            <a:headEnd/>
            <a:tailEnd/>
          </a:ln>
        </p:spPr>
        <p:txBody>
          <a:bodyPr anchor="ctr"/>
          <a:lstStyle/>
          <a:p>
            <a:pPr algn="ctr"/>
            <a:endParaRPr lang="zh-CN" altLang="zh-CN">
              <a:solidFill>
                <a:srgbClr val="FFFFFF"/>
              </a:solidFill>
              <a:latin typeface="宋体" pitchFamily="2" charset="-122"/>
              <a:ea typeface="宋体" pitchFamily="2" charset="-122"/>
              <a:sym typeface="宋体" pitchFamily="2" charset="-122"/>
            </a:endParaRPr>
          </a:p>
        </p:txBody>
      </p:sp>
      <p:sp>
        <p:nvSpPr>
          <p:cNvPr id="11267" name="图表 3"/>
          <p:cNvSpPr>
            <a:spLocks/>
          </p:cNvSpPr>
          <p:nvPr/>
        </p:nvSpPr>
        <p:spPr bwMode="auto">
          <a:xfrm>
            <a:off x="-250825" y="527686"/>
            <a:ext cx="6477000" cy="7949564"/>
          </a:xfrm>
          <a:prstGeom prst="rect">
            <a:avLst/>
          </a:prstGeom>
          <a:noFill/>
          <a:ln w="9525">
            <a:noFill/>
            <a:miter lim="800000"/>
            <a:headEnd/>
            <a:tailEnd/>
          </a:ln>
        </p:spPr>
        <p:txBody>
          <a:bodyPr/>
          <a:lstStyle/>
          <a:p>
            <a:endParaRPr lang="zh-CN" altLang="en-US"/>
          </a:p>
        </p:txBody>
      </p:sp>
      <p:sp>
        <p:nvSpPr>
          <p:cNvPr id="11268" name="矩形 4"/>
          <p:cNvSpPr>
            <a:spLocks noChangeArrowheads="1"/>
          </p:cNvSpPr>
          <p:nvPr/>
        </p:nvSpPr>
        <p:spPr bwMode="auto">
          <a:xfrm>
            <a:off x="570369" y="357166"/>
            <a:ext cx="1530329" cy="142876"/>
          </a:xfrm>
          <a:prstGeom prst="rect">
            <a:avLst/>
          </a:prstGeom>
          <a:solidFill>
            <a:srgbClr val="FFC000"/>
          </a:solidFill>
          <a:ln w="25400" cap="flat" cmpd="sng">
            <a:noFill/>
            <a:miter lim="800000"/>
            <a:headEnd/>
            <a:tailEnd/>
          </a:ln>
        </p:spPr>
        <p:txBody>
          <a:bodyPr anchor="ctr"/>
          <a:lstStyle/>
          <a:p>
            <a:pPr algn="ctr"/>
            <a:endParaRPr lang="zh-CN" altLang="zh-CN">
              <a:solidFill>
                <a:srgbClr val="FFFFFF"/>
              </a:solidFill>
              <a:latin typeface="宋体" pitchFamily="2" charset="-122"/>
              <a:ea typeface="宋体" pitchFamily="2" charset="-122"/>
              <a:sym typeface="宋体" pitchFamily="2" charset="-122"/>
            </a:endParaRPr>
          </a:p>
        </p:txBody>
      </p:sp>
      <p:sp>
        <p:nvSpPr>
          <p:cNvPr id="11269" name="TextBox 5"/>
          <p:cNvSpPr>
            <a:spLocks noChangeArrowheads="1"/>
          </p:cNvSpPr>
          <p:nvPr/>
        </p:nvSpPr>
        <p:spPr bwMode="auto">
          <a:xfrm>
            <a:off x="871738" y="530933"/>
            <a:ext cx="5486212" cy="769441"/>
          </a:xfrm>
          <a:prstGeom prst="rect">
            <a:avLst/>
          </a:prstGeom>
          <a:noFill/>
          <a:ln w="9525">
            <a:noFill/>
            <a:miter lim="800000"/>
            <a:headEnd/>
            <a:tailEnd/>
          </a:ln>
        </p:spPr>
        <p:txBody>
          <a:bodyPr wrap="square">
            <a:spAutoFit/>
          </a:bodyPr>
          <a:lstStyle/>
          <a:p>
            <a:r>
              <a:rPr lang="zh-CN" altLang="en-US" sz="4400" dirty="0" smtClean="0">
                <a:solidFill>
                  <a:srgbClr val="FFC000"/>
                </a:solidFill>
                <a:latin typeface="微软雅黑" pitchFamily="34" charset="-122"/>
                <a:ea typeface="微软雅黑" pitchFamily="34" charset="-122"/>
              </a:rPr>
              <a:t>校园</a:t>
            </a:r>
            <a:r>
              <a:rPr lang="zh-CN" altLang="en-US" sz="4400" dirty="0" smtClean="0">
                <a:solidFill>
                  <a:schemeClr val="bg1"/>
                </a:solidFill>
                <a:latin typeface="微软雅黑" pitchFamily="34" charset="-122"/>
                <a:ea typeface="微软雅黑" pitchFamily="34" charset="-122"/>
              </a:rPr>
              <a:t>中的第</a:t>
            </a:r>
            <a:r>
              <a:rPr lang="en-US" altLang="zh-CN" sz="4400" dirty="0" smtClean="0">
                <a:solidFill>
                  <a:schemeClr val="bg1"/>
                </a:solidFill>
                <a:latin typeface="微软雅黑" pitchFamily="34" charset="-122"/>
                <a:ea typeface="微软雅黑" pitchFamily="34" charset="-122"/>
              </a:rPr>
              <a:t>3</a:t>
            </a:r>
            <a:r>
              <a:rPr lang="zh-CN" altLang="en-US" sz="4400" dirty="0" smtClean="0">
                <a:solidFill>
                  <a:schemeClr val="bg1"/>
                </a:solidFill>
                <a:latin typeface="微软雅黑" pitchFamily="34" charset="-122"/>
                <a:ea typeface="微软雅黑" pitchFamily="34" charset="-122"/>
              </a:rPr>
              <a:t>选择</a:t>
            </a:r>
            <a:endParaRPr lang="zh-CN" altLang="en-US" sz="4400" dirty="0">
              <a:solidFill>
                <a:schemeClr val="bg1"/>
              </a:solidFill>
              <a:latin typeface="微软雅黑" pitchFamily="34" charset="-122"/>
              <a:ea typeface="微软雅黑" pitchFamily="34" charset="-122"/>
            </a:endParaRPr>
          </a:p>
        </p:txBody>
      </p:sp>
      <p:sp>
        <p:nvSpPr>
          <p:cNvPr id="15" name="矩形 14"/>
          <p:cNvSpPr/>
          <p:nvPr/>
        </p:nvSpPr>
        <p:spPr>
          <a:xfrm>
            <a:off x="1000100" y="1411958"/>
            <a:ext cx="7286676" cy="4154984"/>
          </a:xfrm>
          <a:prstGeom prst="rect">
            <a:avLst/>
          </a:prstGeom>
        </p:spPr>
        <p:txBody>
          <a:bodyPr wrap="square">
            <a:spAutoFit/>
          </a:bodyPr>
          <a:lstStyle/>
          <a:p>
            <a:pPr>
              <a:lnSpc>
                <a:spcPct val="150000"/>
              </a:lnSpc>
            </a:pPr>
            <a:r>
              <a:rPr lang="zh-CN" altLang="en-US" sz="2000" b="1" dirty="0" smtClean="0">
                <a:latin typeface="微软雅黑" pitchFamily="34" charset="-122"/>
                <a:ea typeface="微软雅黑" pitchFamily="34" charset="-122"/>
                <a:sym typeface="微软雅黑" pitchFamily="34" charset="-122"/>
              </a:rPr>
              <a:t>一位校长如何改造一所混乱的学校</a:t>
            </a:r>
          </a:p>
          <a:p>
            <a:endParaRPr lang="en-US" altLang="zh-CN" dirty="0" smtClean="0">
              <a:latin typeface="微软雅黑" pitchFamily="34" charset="-122"/>
              <a:ea typeface="微软雅黑" pitchFamily="34" charset="-122"/>
              <a:sym typeface="微软雅黑" pitchFamily="34" charset="-122"/>
            </a:endParaRPr>
          </a:p>
          <a:p>
            <a:pPr>
              <a:lnSpc>
                <a:spcPct val="150000"/>
              </a:lnSpc>
            </a:pPr>
            <a:r>
              <a:rPr lang="zh-CN" altLang="en-US" dirty="0" smtClean="0">
                <a:latin typeface="微软雅黑" pitchFamily="34" charset="-122"/>
                <a:ea typeface="微软雅黑" pitchFamily="34" charset="-122"/>
                <a:sym typeface="微软雅黑" pitchFamily="34" charset="-122"/>
              </a:rPr>
              <a:t>校长没有把贫民窟的黑人孩子看做潜在的犯罪分子，而是把他们当做同样有潜力的人。他立志帮助每一个学生成为自己的领导者。</a:t>
            </a:r>
            <a:endParaRPr lang="en-US" altLang="zh-CN" dirty="0" smtClean="0">
              <a:latin typeface="微软雅黑" pitchFamily="34" charset="-122"/>
              <a:ea typeface="微软雅黑" pitchFamily="34" charset="-122"/>
              <a:sym typeface="微软雅黑" pitchFamily="34" charset="-122"/>
            </a:endParaRPr>
          </a:p>
          <a:p>
            <a:pPr>
              <a:lnSpc>
                <a:spcPct val="150000"/>
              </a:lnSpc>
            </a:pPr>
            <a:endParaRPr lang="en-US" altLang="zh-CN" dirty="0" smtClean="0">
              <a:latin typeface="微软雅黑" pitchFamily="34" charset="-122"/>
              <a:ea typeface="微软雅黑" pitchFamily="34" charset="-122"/>
              <a:sym typeface="微软雅黑" pitchFamily="34" charset="-122"/>
            </a:endParaRPr>
          </a:p>
          <a:p>
            <a:pPr>
              <a:lnSpc>
                <a:spcPct val="150000"/>
              </a:lnSpc>
              <a:buFont typeface="Wingdings" pitchFamily="2" charset="2"/>
              <a:buChar char="n"/>
            </a:pPr>
            <a:r>
              <a:rPr lang="zh-CN" altLang="en-US" dirty="0" smtClean="0">
                <a:latin typeface="微软雅黑" pitchFamily="34" charset="-122"/>
                <a:ea typeface="微软雅黑" pitchFamily="34" charset="-122"/>
                <a:sym typeface="微软雅黑" pitchFamily="34" charset="-122"/>
              </a:rPr>
              <a:t>  他首先开始清除墙上的涂鸦，坚持了两年，“艺术家们”气馁了，校园恢复了清洁。</a:t>
            </a:r>
            <a:endParaRPr lang="en-US" altLang="zh-CN" dirty="0" smtClean="0">
              <a:latin typeface="微软雅黑" pitchFamily="34" charset="-122"/>
              <a:ea typeface="微软雅黑" pitchFamily="34" charset="-122"/>
              <a:sym typeface="微软雅黑" pitchFamily="34" charset="-122"/>
            </a:endParaRPr>
          </a:p>
          <a:p>
            <a:pPr>
              <a:lnSpc>
                <a:spcPct val="150000"/>
              </a:lnSpc>
              <a:buFont typeface="Wingdings" pitchFamily="2" charset="2"/>
              <a:buChar char="n"/>
            </a:pPr>
            <a:r>
              <a:rPr lang="zh-CN" altLang="en-US" dirty="0" smtClean="0">
                <a:latin typeface="微软雅黑" pitchFamily="34" charset="-122"/>
                <a:ea typeface="微软雅黑" pitchFamily="34" charset="-122"/>
                <a:sym typeface="微软雅黑" pitchFamily="34" charset="-122"/>
              </a:rPr>
              <a:t>  家长不来学校，他就要求教师去家访。很多老师因此离职，但他坚持这样做。离职时他会给老师们写推荐信。（不合作也是双赢的一种形式）</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6"/>
          <p:cNvSpPr>
            <a:spLocks noChangeArrowheads="1"/>
          </p:cNvSpPr>
          <p:nvPr/>
        </p:nvSpPr>
        <p:spPr bwMode="auto">
          <a:xfrm>
            <a:off x="1014614" y="4214818"/>
            <a:ext cx="7643866" cy="1257988"/>
          </a:xfrm>
          <a:prstGeom prst="rect">
            <a:avLst/>
          </a:prstGeom>
          <a:solidFill>
            <a:srgbClr val="F2F2F2"/>
          </a:solidFill>
          <a:ln w="25400" cap="flat" cmpd="sng">
            <a:noFill/>
            <a:miter lim="800000"/>
            <a:headEnd/>
            <a:tailEnd/>
          </a:ln>
        </p:spPr>
        <p:txBody>
          <a:bodyPr anchor="ctr"/>
          <a:lstStyle/>
          <a:p>
            <a:pPr algn="ctr"/>
            <a:endParaRPr lang="zh-CN" altLang="zh-CN">
              <a:solidFill>
                <a:srgbClr val="FFFFFF"/>
              </a:solidFill>
              <a:latin typeface="宋体" pitchFamily="2" charset="-122"/>
              <a:ea typeface="宋体" pitchFamily="2" charset="-122"/>
              <a:sym typeface="宋体" pitchFamily="2" charset="-122"/>
            </a:endParaRPr>
          </a:p>
        </p:txBody>
      </p:sp>
      <p:sp>
        <p:nvSpPr>
          <p:cNvPr id="11270" name="矩形 6"/>
          <p:cNvSpPr>
            <a:spLocks noChangeArrowheads="1"/>
          </p:cNvSpPr>
          <p:nvPr/>
        </p:nvSpPr>
        <p:spPr bwMode="auto">
          <a:xfrm>
            <a:off x="571472" y="0"/>
            <a:ext cx="5786478" cy="1285860"/>
          </a:xfrm>
          <a:prstGeom prst="rect">
            <a:avLst/>
          </a:prstGeom>
          <a:solidFill>
            <a:srgbClr val="F2F2F2"/>
          </a:solidFill>
          <a:ln w="25400" cap="flat" cmpd="sng">
            <a:noFill/>
            <a:miter lim="800000"/>
            <a:headEnd/>
            <a:tailEnd/>
          </a:ln>
        </p:spPr>
        <p:txBody>
          <a:bodyPr anchor="ctr"/>
          <a:lstStyle/>
          <a:p>
            <a:pPr algn="ctr"/>
            <a:endParaRPr lang="zh-CN" altLang="zh-CN">
              <a:solidFill>
                <a:srgbClr val="FFFFFF"/>
              </a:solidFill>
              <a:latin typeface="宋体" pitchFamily="2" charset="-122"/>
              <a:ea typeface="宋体" pitchFamily="2" charset="-122"/>
              <a:sym typeface="宋体" pitchFamily="2" charset="-122"/>
            </a:endParaRPr>
          </a:p>
        </p:txBody>
      </p:sp>
      <p:sp>
        <p:nvSpPr>
          <p:cNvPr id="11" name="矩形 4"/>
          <p:cNvSpPr>
            <a:spLocks noChangeArrowheads="1"/>
          </p:cNvSpPr>
          <p:nvPr/>
        </p:nvSpPr>
        <p:spPr bwMode="auto">
          <a:xfrm>
            <a:off x="928662" y="571480"/>
            <a:ext cx="5429288" cy="686484"/>
          </a:xfrm>
          <a:prstGeom prst="rect">
            <a:avLst/>
          </a:prstGeom>
          <a:solidFill>
            <a:srgbClr val="0070C0"/>
          </a:solidFill>
          <a:ln w="25400" cap="flat" cmpd="sng">
            <a:noFill/>
            <a:miter lim="800000"/>
            <a:headEnd/>
            <a:tailEnd/>
          </a:ln>
        </p:spPr>
        <p:txBody>
          <a:bodyPr anchor="ctr"/>
          <a:lstStyle/>
          <a:p>
            <a:pPr algn="ctr"/>
            <a:endParaRPr lang="zh-CN" altLang="zh-CN">
              <a:solidFill>
                <a:srgbClr val="FFFFFF"/>
              </a:solidFill>
              <a:latin typeface="宋体" pitchFamily="2" charset="-122"/>
              <a:ea typeface="宋体" pitchFamily="2" charset="-122"/>
              <a:sym typeface="宋体" pitchFamily="2" charset="-122"/>
            </a:endParaRPr>
          </a:p>
        </p:txBody>
      </p:sp>
      <p:sp>
        <p:nvSpPr>
          <p:cNvPr id="11267" name="图表 3"/>
          <p:cNvSpPr>
            <a:spLocks/>
          </p:cNvSpPr>
          <p:nvPr/>
        </p:nvSpPr>
        <p:spPr bwMode="auto">
          <a:xfrm>
            <a:off x="-250825" y="527686"/>
            <a:ext cx="6477000" cy="7949564"/>
          </a:xfrm>
          <a:prstGeom prst="rect">
            <a:avLst/>
          </a:prstGeom>
          <a:noFill/>
          <a:ln w="9525">
            <a:noFill/>
            <a:miter lim="800000"/>
            <a:headEnd/>
            <a:tailEnd/>
          </a:ln>
        </p:spPr>
        <p:txBody>
          <a:bodyPr/>
          <a:lstStyle/>
          <a:p>
            <a:endParaRPr lang="zh-CN" altLang="en-US"/>
          </a:p>
        </p:txBody>
      </p:sp>
      <p:sp>
        <p:nvSpPr>
          <p:cNvPr id="11268" name="矩形 4"/>
          <p:cNvSpPr>
            <a:spLocks noChangeArrowheads="1"/>
          </p:cNvSpPr>
          <p:nvPr/>
        </p:nvSpPr>
        <p:spPr bwMode="auto">
          <a:xfrm>
            <a:off x="570369" y="357166"/>
            <a:ext cx="1530329" cy="142876"/>
          </a:xfrm>
          <a:prstGeom prst="rect">
            <a:avLst/>
          </a:prstGeom>
          <a:solidFill>
            <a:srgbClr val="FFC000"/>
          </a:solidFill>
          <a:ln w="25400" cap="flat" cmpd="sng">
            <a:noFill/>
            <a:miter lim="800000"/>
            <a:headEnd/>
            <a:tailEnd/>
          </a:ln>
        </p:spPr>
        <p:txBody>
          <a:bodyPr anchor="ctr"/>
          <a:lstStyle/>
          <a:p>
            <a:pPr algn="ctr"/>
            <a:endParaRPr lang="zh-CN" altLang="zh-CN">
              <a:solidFill>
                <a:srgbClr val="FFFFFF"/>
              </a:solidFill>
              <a:latin typeface="宋体" pitchFamily="2" charset="-122"/>
              <a:ea typeface="宋体" pitchFamily="2" charset="-122"/>
              <a:sym typeface="宋体" pitchFamily="2" charset="-122"/>
            </a:endParaRPr>
          </a:p>
        </p:txBody>
      </p:sp>
      <p:sp>
        <p:nvSpPr>
          <p:cNvPr id="11269" name="TextBox 5"/>
          <p:cNvSpPr>
            <a:spLocks noChangeArrowheads="1"/>
          </p:cNvSpPr>
          <p:nvPr/>
        </p:nvSpPr>
        <p:spPr bwMode="auto">
          <a:xfrm>
            <a:off x="871738" y="530933"/>
            <a:ext cx="5486212" cy="769441"/>
          </a:xfrm>
          <a:prstGeom prst="rect">
            <a:avLst/>
          </a:prstGeom>
          <a:noFill/>
          <a:ln w="9525">
            <a:noFill/>
            <a:miter lim="800000"/>
            <a:headEnd/>
            <a:tailEnd/>
          </a:ln>
        </p:spPr>
        <p:txBody>
          <a:bodyPr wrap="square">
            <a:spAutoFit/>
          </a:bodyPr>
          <a:lstStyle/>
          <a:p>
            <a:r>
              <a:rPr lang="zh-CN" altLang="en-US" sz="4400" dirty="0" smtClean="0">
                <a:solidFill>
                  <a:srgbClr val="FFC000"/>
                </a:solidFill>
                <a:latin typeface="微软雅黑" pitchFamily="34" charset="-122"/>
                <a:ea typeface="微软雅黑" pitchFamily="34" charset="-122"/>
              </a:rPr>
              <a:t>校园</a:t>
            </a:r>
            <a:r>
              <a:rPr lang="zh-CN" altLang="en-US" sz="4400" dirty="0" smtClean="0">
                <a:solidFill>
                  <a:schemeClr val="bg1"/>
                </a:solidFill>
                <a:latin typeface="微软雅黑" pitchFamily="34" charset="-122"/>
                <a:ea typeface="微软雅黑" pitchFamily="34" charset="-122"/>
              </a:rPr>
              <a:t>中的第</a:t>
            </a:r>
            <a:r>
              <a:rPr lang="en-US" altLang="zh-CN" sz="4400" dirty="0" smtClean="0">
                <a:solidFill>
                  <a:schemeClr val="bg1"/>
                </a:solidFill>
                <a:latin typeface="微软雅黑" pitchFamily="34" charset="-122"/>
                <a:ea typeface="微软雅黑" pitchFamily="34" charset="-122"/>
              </a:rPr>
              <a:t>3</a:t>
            </a:r>
            <a:r>
              <a:rPr lang="zh-CN" altLang="en-US" sz="4400" dirty="0" smtClean="0">
                <a:solidFill>
                  <a:schemeClr val="bg1"/>
                </a:solidFill>
                <a:latin typeface="微软雅黑" pitchFamily="34" charset="-122"/>
                <a:ea typeface="微软雅黑" pitchFamily="34" charset="-122"/>
              </a:rPr>
              <a:t>选择</a:t>
            </a:r>
            <a:endParaRPr lang="zh-CN" altLang="en-US" sz="4400" dirty="0">
              <a:solidFill>
                <a:schemeClr val="bg1"/>
              </a:solidFill>
              <a:latin typeface="微软雅黑" pitchFamily="34" charset="-122"/>
              <a:ea typeface="微软雅黑" pitchFamily="34" charset="-122"/>
            </a:endParaRPr>
          </a:p>
        </p:txBody>
      </p:sp>
      <p:sp>
        <p:nvSpPr>
          <p:cNvPr id="15" name="矩形 14"/>
          <p:cNvSpPr/>
          <p:nvPr/>
        </p:nvSpPr>
        <p:spPr>
          <a:xfrm>
            <a:off x="1000100" y="1879602"/>
            <a:ext cx="7286676" cy="2120902"/>
          </a:xfrm>
          <a:prstGeom prst="rect">
            <a:avLst/>
          </a:prstGeom>
        </p:spPr>
        <p:txBody>
          <a:bodyPr wrap="square">
            <a:spAutoFit/>
          </a:bodyPr>
          <a:lstStyle/>
          <a:p>
            <a:pPr>
              <a:lnSpc>
                <a:spcPct val="150000"/>
              </a:lnSpc>
              <a:buFont typeface="Wingdings" pitchFamily="2" charset="2"/>
              <a:buChar char="n"/>
            </a:pPr>
            <a:r>
              <a:rPr lang="zh-CN" altLang="en-US" dirty="0" smtClean="0">
                <a:latin typeface="微软雅黑" pitchFamily="34" charset="-122"/>
                <a:ea typeface="微软雅黑" pitchFamily="34" charset="-122"/>
                <a:sym typeface="微软雅黑" pitchFamily="34" charset="-122"/>
              </a:rPr>
              <a:t>  他把学生分成</a:t>
            </a:r>
            <a:r>
              <a:rPr lang="en-US" altLang="zh-CN" dirty="0" smtClean="0">
                <a:latin typeface="微软雅黑" pitchFamily="34" charset="-122"/>
                <a:ea typeface="微软雅黑" pitchFamily="34" charset="-122"/>
                <a:sym typeface="微软雅黑" pitchFamily="34" charset="-122"/>
              </a:rPr>
              <a:t>20</a:t>
            </a:r>
            <a:r>
              <a:rPr lang="zh-CN" altLang="en-US" dirty="0" smtClean="0">
                <a:latin typeface="微软雅黑" pitchFamily="34" charset="-122"/>
                <a:ea typeface="微软雅黑" pitchFamily="34" charset="-122"/>
                <a:sym typeface="微软雅黑" pitchFamily="34" charset="-122"/>
              </a:rPr>
              <a:t>人一组，每组安排一个导师负责。不愿意做导师的教师也必须离开。</a:t>
            </a:r>
            <a:endParaRPr lang="en-US" altLang="zh-CN" dirty="0" smtClean="0">
              <a:latin typeface="微软雅黑" pitchFamily="34" charset="-122"/>
              <a:ea typeface="微软雅黑" pitchFamily="34" charset="-122"/>
              <a:sym typeface="微软雅黑" pitchFamily="34" charset="-122"/>
            </a:endParaRPr>
          </a:p>
          <a:p>
            <a:pPr>
              <a:lnSpc>
                <a:spcPct val="150000"/>
              </a:lnSpc>
            </a:pPr>
            <a:endParaRPr lang="en-US" altLang="zh-CN" dirty="0" smtClean="0">
              <a:latin typeface="微软雅黑" pitchFamily="34" charset="-122"/>
              <a:ea typeface="微软雅黑" pitchFamily="34" charset="-122"/>
              <a:sym typeface="微软雅黑" pitchFamily="34" charset="-122"/>
            </a:endParaRPr>
          </a:p>
          <a:p>
            <a:pPr>
              <a:lnSpc>
                <a:spcPct val="150000"/>
              </a:lnSpc>
            </a:pPr>
            <a:r>
              <a:rPr lang="zh-CN" altLang="en-US" dirty="0" smtClean="0">
                <a:latin typeface="微软雅黑" pitchFamily="34" charset="-122"/>
                <a:ea typeface="微软雅黑" pitchFamily="34" charset="-122"/>
                <a:sym typeface="微软雅黑" pitchFamily="34" charset="-122"/>
              </a:rPr>
              <a:t>最终，这所中学成为远近闻名的好学校。最重要的是，孩子们有了责任感和领导力。		</a:t>
            </a:r>
          </a:p>
        </p:txBody>
      </p:sp>
      <p:sp>
        <p:nvSpPr>
          <p:cNvPr id="11273" name="矩形 9"/>
          <p:cNvSpPr>
            <a:spLocks noChangeArrowheads="1"/>
          </p:cNvSpPr>
          <p:nvPr/>
        </p:nvSpPr>
        <p:spPr bwMode="auto">
          <a:xfrm>
            <a:off x="8501090" y="4934916"/>
            <a:ext cx="100012" cy="422910"/>
          </a:xfrm>
          <a:prstGeom prst="rect">
            <a:avLst/>
          </a:prstGeom>
          <a:solidFill>
            <a:srgbClr val="FFC000"/>
          </a:solidFill>
          <a:ln w="25400" cap="flat" cmpd="sng">
            <a:noFill/>
            <a:miter lim="800000"/>
            <a:headEnd/>
            <a:tailEnd/>
          </a:ln>
        </p:spPr>
        <p:txBody>
          <a:bodyPr anchor="ctr"/>
          <a:lstStyle/>
          <a:p>
            <a:pPr algn="ctr"/>
            <a:endParaRPr lang="zh-CN" altLang="zh-CN">
              <a:solidFill>
                <a:srgbClr val="FFFFFF"/>
              </a:solidFill>
              <a:latin typeface="宋体" pitchFamily="2" charset="-122"/>
              <a:ea typeface="宋体" pitchFamily="2" charset="-122"/>
              <a:sym typeface="宋体" pitchFamily="2" charset="-122"/>
            </a:endParaRPr>
          </a:p>
        </p:txBody>
      </p:sp>
      <p:sp>
        <p:nvSpPr>
          <p:cNvPr id="13" name="TextBox 8"/>
          <p:cNvSpPr>
            <a:spLocks noChangeArrowheads="1"/>
          </p:cNvSpPr>
          <p:nvPr/>
        </p:nvSpPr>
        <p:spPr bwMode="auto">
          <a:xfrm>
            <a:off x="1071538" y="4387854"/>
            <a:ext cx="7388250" cy="1289905"/>
          </a:xfrm>
          <a:prstGeom prst="rect">
            <a:avLst/>
          </a:prstGeom>
          <a:solidFill>
            <a:srgbClr val="0070C0"/>
          </a:solidFill>
          <a:ln w="9525">
            <a:noFill/>
            <a:miter lim="800000"/>
            <a:headEnd/>
            <a:tailEnd/>
          </a:ln>
        </p:spPr>
        <p:txBody>
          <a:bodyPr wrap="square">
            <a:spAutoFit/>
          </a:bodyPr>
          <a:lstStyle/>
          <a:p>
            <a:pPr>
              <a:lnSpc>
                <a:spcPct val="150000"/>
              </a:lnSpc>
            </a:pPr>
            <a:r>
              <a:rPr lang="zh-CN" altLang="en-US" dirty="0" smtClean="0">
                <a:solidFill>
                  <a:schemeClr val="bg1"/>
                </a:solidFill>
                <a:latin typeface="微软雅黑" pitchFamily="34" charset="-122"/>
                <a:ea typeface="微软雅黑" pitchFamily="34" charset="-122"/>
                <a:sym typeface="微软雅黑" pitchFamily="34" charset="-122"/>
              </a:rPr>
              <a:t>这位校长完全可以坐在办公桌边抱怨政府经费不足，或者家长不配合教育。但他没有，他进行了第</a:t>
            </a:r>
            <a:r>
              <a:rPr lang="en-US" altLang="zh-CN" dirty="0" smtClean="0">
                <a:solidFill>
                  <a:schemeClr val="bg1"/>
                </a:solidFill>
                <a:latin typeface="微软雅黑" pitchFamily="34" charset="-122"/>
                <a:ea typeface="微软雅黑" pitchFamily="34" charset="-122"/>
                <a:sym typeface="微软雅黑" pitchFamily="34" charset="-122"/>
              </a:rPr>
              <a:t>3</a:t>
            </a:r>
            <a:r>
              <a:rPr lang="zh-CN" altLang="en-US" dirty="0" smtClean="0">
                <a:solidFill>
                  <a:schemeClr val="bg1"/>
                </a:solidFill>
                <a:latin typeface="微软雅黑" pitchFamily="34" charset="-122"/>
                <a:ea typeface="微软雅黑" pitchFamily="34" charset="-122"/>
                <a:sym typeface="微软雅黑" pitchFamily="34" charset="-122"/>
              </a:rPr>
              <a:t>选择，调动老师、家长和孩子共同探索更好的方法，而不是抱怨和等待失败。</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6"/>
          <p:cNvSpPr>
            <a:spLocks noChangeArrowheads="1"/>
          </p:cNvSpPr>
          <p:nvPr/>
        </p:nvSpPr>
        <p:spPr bwMode="auto">
          <a:xfrm>
            <a:off x="928662" y="2070546"/>
            <a:ext cx="7643866" cy="1257988"/>
          </a:xfrm>
          <a:prstGeom prst="rect">
            <a:avLst/>
          </a:prstGeom>
          <a:solidFill>
            <a:srgbClr val="F2F2F2"/>
          </a:solidFill>
          <a:ln w="25400" cap="flat" cmpd="sng">
            <a:noFill/>
            <a:miter lim="800000"/>
            <a:headEnd/>
            <a:tailEnd/>
          </a:ln>
        </p:spPr>
        <p:txBody>
          <a:bodyPr anchor="ctr"/>
          <a:lstStyle/>
          <a:p>
            <a:pPr algn="ctr"/>
            <a:endParaRPr lang="zh-CN" altLang="zh-CN">
              <a:solidFill>
                <a:srgbClr val="FFFFFF"/>
              </a:solidFill>
              <a:latin typeface="宋体" pitchFamily="2" charset="-122"/>
              <a:ea typeface="宋体" pitchFamily="2" charset="-122"/>
              <a:sym typeface="宋体" pitchFamily="2" charset="-122"/>
            </a:endParaRPr>
          </a:p>
        </p:txBody>
      </p:sp>
      <p:sp>
        <p:nvSpPr>
          <p:cNvPr id="11267" name="图表 3"/>
          <p:cNvSpPr>
            <a:spLocks/>
          </p:cNvSpPr>
          <p:nvPr/>
        </p:nvSpPr>
        <p:spPr bwMode="auto">
          <a:xfrm>
            <a:off x="-250825" y="527686"/>
            <a:ext cx="6477000" cy="7949564"/>
          </a:xfrm>
          <a:prstGeom prst="rect">
            <a:avLst/>
          </a:prstGeom>
          <a:noFill/>
          <a:ln w="9525">
            <a:noFill/>
            <a:miter lim="800000"/>
            <a:headEnd/>
            <a:tailEnd/>
          </a:ln>
        </p:spPr>
        <p:txBody>
          <a:bodyPr/>
          <a:lstStyle/>
          <a:p>
            <a:endParaRPr lang="zh-CN" altLang="en-US"/>
          </a:p>
        </p:txBody>
      </p:sp>
      <p:sp>
        <p:nvSpPr>
          <p:cNvPr id="11273" name="矩形 9"/>
          <p:cNvSpPr>
            <a:spLocks noChangeArrowheads="1"/>
          </p:cNvSpPr>
          <p:nvPr/>
        </p:nvSpPr>
        <p:spPr bwMode="auto">
          <a:xfrm>
            <a:off x="8415138" y="2790644"/>
            <a:ext cx="100012" cy="422910"/>
          </a:xfrm>
          <a:prstGeom prst="rect">
            <a:avLst/>
          </a:prstGeom>
          <a:solidFill>
            <a:srgbClr val="FFC000"/>
          </a:solidFill>
          <a:ln w="25400" cap="flat" cmpd="sng">
            <a:noFill/>
            <a:miter lim="800000"/>
            <a:headEnd/>
            <a:tailEnd/>
          </a:ln>
        </p:spPr>
        <p:txBody>
          <a:bodyPr anchor="ctr"/>
          <a:lstStyle/>
          <a:p>
            <a:pPr algn="ctr"/>
            <a:endParaRPr lang="zh-CN" altLang="zh-CN">
              <a:solidFill>
                <a:srgbClr val="FFFFFF"/>
              </a:solidFill>
              <a:latin typeface="宋体" pitchFamily="2" charset="-122"/>
              <a:ea typeface="宋体" pitchFamily="2" charset="-122"/>
              <a:sym typeface="宋体" pitchFamily="2" charset="-122"/>
            </a:endParaRPr>
          </a:p>
        </p:txBody>
      </p:sp>
      <p:sp>
        <p:nvSpPr>
          <p:cNvPr id="13" name="TextBox 8"/>
          <p:cNvSpPr>
            <a:spLocks noChangeArrowheads="1"/>
          </p:cNvSpPr>
          <p:nvPr/>
        </p:nvSpPr>
        <p:spPr bwMode="auto">
          <a:xfrm>
            <a:off x="985586" y="2243582"/>
            <a:ext cx="7388250" cy="2951898"/>
          </a:xfrm>
          <a:prstGeom prst="rect">
            <a:avLst/>
          </a:prstGeom>
          <a:solidFill>
            <a:srgbClr val="0070C0"/>
          </a:solidFill>
          <a:ln w="9525">
            <a:noFill/>
            <a:miter lim="800000"/>
            <a:headEnd/>
            <a:tailEnd/>
          </a:ln>
        </p:spPr>
        <p:txBody>
          <a:bodyPr wrap="square">
            <a:spAutoFit/>
          </a:bodyPr>
          <a:lstStyle/>
          <a:p>
            <a:pPr>
              <a:lnSpc>
                <a:spcPct val="150000"/>
              </a:lnSpc>
            </a:pPr>
            <a:r>
              <a:rPr lang="zh-CN" altLang="en-US" dirty="0" smtClean="0">
                <a:solidFill>
                  <a:schemeClr val="bg1"/>
                </a:solidFill>
                <a:latin typeface="微软雅黑" pitchFamily="34" charset="-122"/>
                <a:ea typeface="微软雅黑" pitchFamily="34" charset="-122"/>
                <a:sym typeface="微软雅黑" pitchFamily="34" charset="-122"/>
              </a:rPr>
              <a:t>每年会有数以亿计的金钱被用于法律诉讼，很多诉讼双方根本都没有见过对方。就是习惯于把对方想象成难以沟通的混蛋。于是律师这个行业在现代社会崛起。一个普通的官司常常会打好几年，甚至几十年。最终的赢家只有司法系统。</a:t>
            </a:r>
            <a:endParaRPr lang="en-US" altLang="zh-CN" dirty="0" smtClean="0">
              <a:solidFill>
                <a:schemeClr val="bg1"/>
              </a:solidFill>
              <a:latin typeface="微软雅黑" pitchFamily="34" charset="-122"/>
              <a:ea typeface="微软雅黑" pitchFamily="34" charset="-122"/>
              <a:sym typeface="微软雅黑" pitchFamily="34" charset="-122"/>
            </a:endParaRPr>
          </a:p>
          <a:p>
            <a:pPr>
              <a:lnSpc>
                <a:spcPct val="150000"/>
              </a:lnSpc>
            </a:pPr>
            <a:endParaRPr lang="en-US" altLang="zh-CN" dirty="0" smtClean="0">
              <a:solidFill>
                <a:schemeClr val="bg1"/>
              </a:solidFill>
              <a:latin typeface="微软雅黑" pitchFamily="34" charset="-122"/>
              <a:ea typeface="微软雅黑" pitchFamily="34" charset="-122"/>
              <a:sym typeface="微软雅黑" pitchFamily="34" charset="-122"/>
            </a:endParaRPr>
          </a:p>
          <a:p>
            <a:pPr>
              <a:lnSpc>
                <a:spcPct val="150000"/>
              </a:lnSpc>
            </a:pPr>
            <a:r>
              <a:rPr lang="zh-CN" altLang="en-US" dirty="0" smtClean="0">
                <a:solidFill>
                  <a:schemeClr val="bg1"/>
                </a:solidFill>
                <a:latin typeface="微软雅黑" pitchFamily="34" charset="-122"/>
                <a:ea typeface="微软雅黑" pitchFamily="34" charset="-122"/>
                <a:sym typeface="微软雅黑" pitchFamily="34" charset="-122"/>
              </a:rPr>
              <a:t>第</a:t>
            </a:r>
            <a:r>
              <a:rPr lang="en-US" altLang="zh-CN" dirty="0" smtClean="0">
                <a:solidFill>
                  <a:schemeClr val="bg1"/>
                </a:solidFill>
                <a:latin typeface="微软雅黑" pitchFamily="34" charset="-122"/>
                <a:ea typeface="微软雅黑" pitchFamily="34" charset="-122"/>
                <a:sym typeface="微软雅黑" pitchFamily="34" charset="-122"/>
              </a:rPr>
              <a:t>3</a:t>
            </a:r>
            <a:r>
              <a:rPr lang="zh-CN" altLang="en-US" dirty="0" smtClean="0">
                <a:solidFill>
                  <a:schemeClr val="bg1"/>
                </a:solidFill>
                <a:latin typeface="微软雅黑" pitchFamily="34" charset="-122"/>
                <a:ea typeface="微软雅黑" pitchFamily="34" charset="-122"/>
                <a:sym typeface="微软雅黑" pitchFamily="34" charset="-122"/>
              </a:rPr>
              <a:t>选择不能解决所有诉讼问题，但如果可以耐心倾听对方，看到自己，也看到对方，双方愿意探索第</a:t>
            </a:r>
            <a:r>
              <a:rPr lang="en-US" altLang="zh-CN" dirty="0" smtClean="0">
                <a:solidFill>
                  <a:schemeClr val="bg1"/>
                </a:solidFill>
                <a:latin typeface="微软雅黑" pitchFamily="34" charset="-122"/>
                <a:ea typeface="微软雅黑" pitchFamily="34" charset="-122"/>
                <a:sym typeface="微软雅黑" pitchFamily="34" charset="-122"/>
              </a:rPr>
              <a:t>3</a:t>
            </a:r>
            <a:r>
              <a:rPr lang="zh-CN" altLang="en-US" dirty="0" smtClean="0">
                <a:solidFill>
                  <a:schemeClr val="bg1"/>
                </a:solidFill>
                <a:latin typeface="微软雅黑" pitchFamily="34" charset="-122"/>
                <a:ea typeface="微软雅黑" pitchFamily="34" charset="-122"/>
                <a:sym typeface="微软雅黑" pitchFamily="34" charset="-122"/>
              </a:rPr>
              <a:t>选择的话，很多诉讼都是可以避免的。</a:t>
            </a:r>
          </a:p>
        </p:txBody>
      </p:sp>
      <p:sp>
        <p:nvSpPr>
          <p:cNvPr id="14" name="矩形 6"/>
          <p:cNvSpPr>
            <a:spLocks noChangeArrowheads="1"/>
          </p:cNvSpPr>
          <p:nvPr/>
        </p:nvSpPr>
        <p:spPr bwMode="auto">
          <a:xfrm>
            <a:off x="571472" y="0"/>
            <a:ext cx="5786478" cy="1285860"/>
          </a:xfrm>
          <a:prstGeom prst="rect">
            <a:avLst/>
          </a:prstGeom>
          <a:solidFill>
            <a:srgbClr val="F2F2F2"/>
          </a:solidFill>
          <a:ln w="25400" cap="flat" cmpd="sng">
            <a:noFill/>
            <a:miter lim="800000"/>
            <a:headEnd/>
            <a:tailEnd/>
          </a:ln>
        </p:spPr>
        <p:txBody>
          <a:bodyPr anchor="ctr"/>
          <a:lstStyle/>
          <a:p>
            <a:pPr algn="ctr"/>
            <a:endParaRPr lang="zh-CN" altLang="zh-CN">
              <a:solidFill>
                <a:srgbClr val="FFFFFF"/>
              </a:solidFill>
              <a:latin typeface="宋体" pitchFamily="2" charset="-122"/>
              <a:ea typeface="宋体" pitchFamily="2" charset="-122"/>
              <a:sym typeface="宋体" pitchFamily="2" charset="-122"/>
            </a:endParaRPr>
          </a:p>
        </p:txBody>
      </p:sp>
      <p:sp>
        <p:nvSpPr>
          <p:cNvPr id="16" name="矩形 4"/>
          <p:cNvSpPr>
            <a:spLocks noChangeArrowheads="1"/>
          </p:cNvSpPr>
          <p:nvPr/>
        </p:nvSpPr>
        <p:spPr bwMode="auto">
          <a:xfrm>
            <a:off x="928662" y="571480"/>
            <a:ext cx="5429288" cy="686484"/>
          </a:xfrm>
          <a:prstGeom prst="rect">
            <a:avLst/>
          </a:prstGeom>
          <a:solidFill>
            <a:srgbClr val="0070C0"/>
          </a:solidFill>
          <a:ln w="25400" cap="flat" cmpd="sng">
            <a:noFill/>
            <a:miter lim="800000"/>
            <a:headEnd/>
            <a:tailEnd/>
          </a:ln>
        </p:spPr>
        <p:txBody>
          <a:bodyPr anchor="ctr"/>
          <a:lstStyle/>
          <a:p>
            <a:pPr algn="ctr"/>
            <a:endParaRPr lang="zh-CN" altLang="zh-CN">
              <a:solidFill>
                <a:srgbClr val="FFFFFF"/>
              </a:solidFill>
              <a:latin typeface="宋体" pitchFamily="2" charset="-122"/>
              <a:ea typeface="宋体" pitchFamily="2" charset="-122"/>
              <a:sym typeface="宋体" pitchFamily="2" charset="-122"/>
            </a:endParaRPr>
          </a:p>
        </p:txBody>
      </p:sp>
      <p:sp>
        <p:nvSpPr>
          <p:cNvPr id="17" name="矩形 4"/>
          <p:cNvSpPr>
            <a:spLocks noChangeArrowheads="1"/>
          </p:cNvSpPr>
          <p:nvPr/>
        </p:nvSpPr>
        <p:spPr bwMode="auto">
          <a:xfrm>
            <a:off x="541341" y="0"/>
            <a:ext cx="315883" cy="1285860"/>
          </a:xfrm>
          <a:prstGeom prst="rect">
            <a:avLst/>
          </a:prstGeom>
          <a:solidFill>
            <a:srgbClr val="FFC000"/>
          </a:solidFill>
          <a:ln w="25400" cap="flat" cmpd="sng">
            <a:noFill/>
            <a:miter lim="800000"/>
            <a:headEnd/>
            <a:tailEnd/>
          </a:ln>
        </p:spPr>
        <p:txBody>
          <a:bodyPr anchor="ctr"/>
          <a:lstStyle/>
          <a:p>
            <a:pPr algn="ctr"/>
            <a:endParaRPr lang="zh-CN" altLang="zh-CN">
              <a:solidFill>
                <a:srgbClr val="FFFFFF"/>
              </a:solidFill>
              <a:latin typeface="宋体" pitchFamily="2" charset="-122"/>
              <a:ea typeface="宋体" pitchFamily="2" charset="-122"/>
              <a:sym typeface="宋体" pitchFamily="2" charset="-122"/>
            </a:endParaRPr>
          </a:p>
        </p:txBody>
      </p:sp>
      <p:sp>
        <p:nvSpPr>
          <p:cNvPr id="18" name="TextBox 5"/>
          <p:cNvSpPr>
            <a:spLocks noChangeArrowheads="1"/>
          </p:cNvSpPr>
          <p:nvPr/>
        </p:nvSpPr>
        <p:spPr bwMode="auto">
          <a:xfrm>
            <a:off x="871738" y="530933"/>
            <a:ext cx="5486212" cy="769441"/>
          </a:xfrm>
          <a:prstGeom prst="rect">
            <a:avLst/>
          </a:prstGeom>
          <a:noFill/>
          <a:ln w="9525">
            <a:noFill/>
            <a:miter lim="800000"/>
            <a:headEnd/>
            <a:tailEnd/>
          </a:ln>
        </p:spPr>
        <p:txBody>
          <a:bodyPr wrap="square">
            <a:spAutoFit/>
          </a:bodyPr>
          <a:lstStyle/>
          <a:p>
            <a:r>
              <a:rPr lang="zh-CN" altLang="en-US" sz="4400" dirty="0" smtClean="0">
                <a:solidFill>
                  <a:schemeClr val="bg1"/>
                </a:solidFill>
                <a:latin typeface="微软雅黑" pitchFamily="34" charset="-122"/>
                <a:ea typeface="微软雅黑" pitchFamily="34" charset="-122"/>
              </a:rPr>
              <a:t>第</a:t>
            </a:r>
            <a:r>
              <a:rPr lang="en-US" altLang="zh-CN" sz="4400" dirty="0" smtClean="0">
                <a:solidFill>
                  <a:schemeClr val="bg1"/>
                </a:solidFill>
                <a:latin typeface="微软雅黑" pitchFamily="34" charset="-122"/>
                <a:ea typeface="微软雅黑" pitchFamily="34" charset="-122"/>
              </a:rPr>
              <a:t>3</a:t>
            </a:r>
            <a:r>
              <a:rPr lang="zh-CN" altLang="en-US" sz="4400" dirty="0" smtClean="0">
                <a:solidFill>
                  <a:schemeClr val="bg1"/>
                </a:solidFill>
                <a:latin typeface="微软雅黑" pitchFamily="34" charset="-122"/>
                <a:ea typeface="微软雅黑" pitchFamily="34" charset="-122"/>
              </a:rPr>
              <a:t>选择和法律</a:t>
            </a:r>
            <a:endParaRPr lang="zh-CN" altLang="en-US" sz="4400" dirty="0">
              <a:solidFill>
                <a:schemeClr val="bg1"/>
              </a:solidFill>
              <a:latin typeface="微软雅黑" pitchFamily="34" charset="-122"/>
              <a:ea typeface="微软雅黑" pitchFamily="34" charset="-122"/>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6"/>
          <p:cNvSpPr>
            <a:spLocks noChangeArrowheads="1"/>
          </p:cNvSpPr>
          <p:nvPr/>
        </p:nvSpPr>
        <p:spPr bwMode="auto">
          <a:xfrm>
            <a:off x="928662" y="4727134"/>
            <a:ext cx="7643866" cy="1257988"/>
          </a:xfrm>
          <a:prstGeom prst="rect">
            <a:avLst/>
          </a:prstGeom>
          <a:solidFill>
            <a:srgbClr val="F2F2F2"/>
          </a:solidFill>
          <a:ln w="25400" cap="flat" cmpd="sng">
            <a:noFill/>
            <a:miter lim="800000"/>
            <a:headEnd/>
            <a:tailEnd/>
          </a:ln>
        </p:spPr>
        <p:txBody>
          <a:bodyPr anchor="ctr"/>
          <a:lstStyle/>
          <a:p>
            <a:pPr algn="ctr"/>
            <a:endParaRPr lang="zh-CN" altLang="zh-CN">
              <a:solidFill>
                <a:srgbClr val="FFFFFF"/>
              </a:solidFill>
              <a:latin typeface="宋体" pitchFamily="2" charset="-122"/>
              <a:ea typeface="宋体" pitchFamily="2" charset="-122"/>
              <a:sym typeface="宋体" pitchFamily="2" charset="-122"/>
            </a:endParaRPr>
          </a:p>
        </p:txBody>
      </p:sp>
      <p:sp>
        <p:nvSpPr>
          <p:cNvPr id="11267" name="图表 3"/>
          <p:cNvSpPr>
            <a:spLocks/>
          </p:cNvSpPr>
          <p:nvPr/>
        </p:nvSpPr>
        <p:spPr bwMode="auto">
          <a:xfrm>
            <a:off x="-250825" y="527686"/>
            <a:ext cx="6477000" cy="7949564"/>
          </a:xfrm>
          <a:prstGeom prst="rect">
            <a:avLst/>
          </a:prstGeom>
          <a:noFill/>
          <a:ln w="9525">
            <a:noFill/>
            <a:miter lim="800000"/>
            <a:headEnd/>
            <a:tailEnd/>
          </a:ln>
        </p:spPr>
        <p:txBody>
          <a:bodyPr/>
          <a:lstStyle/>
          <a:p>
            <a:endParaRPr lang="zh-CN" altLang="en-US"/>
          </a:p>
        </p:txBody>
      </p:sp>
      <p:sp>
        <p:nvSpPr>
          <p:cNvPr id="11273" name="矩形 9"/>
          <p:cNvSpPr>
            <a:spLocks noChangeArrowheads="1"/>
          </p:cNvSpPr>
          <p:nvPr/>
        </p:nvSpPr>
        <p:spPr bwMode="auto">
          <a:xfrm>
            <a:off x="8415138" y="5447232"/>
            <a:ext cx="100012" cy="422910"/>
          </a:xfrm>
          <a:prstGeom prst="rect">
            <a:avLst/>
          </a:prstGeom>
          <a:solidFill>
            <a:srgbClr val="FFC000"/>
          </a:solidFill>
          <a:ln w="25400" cap="flat" cmpd="sng">
            <a:noFill/>
            <a:miter lim="800000"/>
            <a:headEnd/>
            <a:tailEnd/>
          </a:ln>
        </p:spPr>
        <p:txBody>
          <a:bodyPr anchor="ctr"/>
          <a:lstStyle/>
          <a:p>
            <a:pPr algn="ctr"/>
            <a:endParaRPr lang="zh-CN" altLang="zh-CN">
              <a:solidFill>
                <a:srgbClr val="FFFFFF"/>
              </a:solidFill>
              <a:latin typeface="宋体" pitchFamily="2" charset="-122"/>
              <a:ea typeface="宋体" pitchFamily="2" charset="-122"/>
              <a:sym typeface="宋体" pitchFamily="2" charset="-122"/>
            </a:endParaRPr>
          </a:p>
        </p:txBody>
      </p:sp>
      <p:sp>
        <p:nvSpPr>
          <p:cNvPr id="13" name="TextBox 8"/>
          <p:cNvSpPr>
            <a:spLocks noChangeArrowheads="1"/>
          </p:cNvSpPr>
          <p:nvPr/>
        </p:nvSpPr>
        <p:spPr bwMode="auto">
          <a:xfrm>
            <a:off x="985586" y="4900170"/>
            <a:ext cx="7388250" cy="1289905"/>
          </a:xfrm>
          <a:prstGeom prst="rect">
            <a:avLst/>
          </a:prstGeom>
          <a:solidFill>
            <a:srgbClr val="0070C0"/>
          </a:solidFill>
          <a:ln w="9525">
            <a:noFill/>
            <a:miter lim="800000"/>
            <a:headEnd/>
            <a:tailEnd/>
          </a:ln>
        </p:spPr>
        <p:txBody>
          <a:bodyPr wrap="square">
            <a:spAutoFit/>
          </a:bodyPr>
          <a:lstStyle/>
          <a:p>
            <a:pPr>
              <a:lnSpc>
                <a:spcPct val="150000"/>
              </a:lnSpc>
            </a:pPr>
            <a:r>
              <a:rPr lang="zh-CN" altLang="en-US" dirty="0" smtClean="0">
                <a:solidFill>
                  <a:schemeClr val="bg1"/>
                </a:solidFill>
                <a:latin typeface="微软雅黑" pitchFamily="34" charset="-122"/>
                <a:ea typeface="微软雅黑" pitchFamily="34" charset="-122"/>
                <a:sym typeface="微软雅黑" pitchFamily="34" charset="-122"/>
              </a:rPr>
              <a:t>当形成了这四条令各方都能满意的界定之后，剩下的事就由高超的设计师来逐渐实现了。时代广场从过去的高犯罪率地区成为美国最吸引游客的景点名单榜首。</a:t>
            </a:r>
          </a:p>
        </p:txBody>
      </p:sp>
      <p:sp>
        <p:nvSpPr>
          <p:cNvPr id="14" name="矩形 6"/>
          <p:cNvSpPr>
            <a:spLocks noChangeArrowheads="1"/>
          </p:cNvSpPr>
          <p:nvPr/>
        </p:nvSpPr>
        <p:spPr bwMode="auto">
          <a:xfrm>
            <a:off x="571472" y="0"/>
            <a:ext cx="5786478" cy="1285860"/>
          </a:xfrm>
          <a:prstGeom prst="rect">
            <a:avLst/>
          </a:prstGeom>
          <a:solidFill>
            <a:srgbClr val="F2F2F2"/>
          </a:solidFill>
          <a:ln w="25400" cap="flat" cmpd="sng">
            <a:noFill/>
            <a:miter lim="800000"/>
            <a:headEnd/>
            <a:tailEnd/>
          </a:ln>
        </p:spPr>
        <p:txBody>
          <a:bodyPr anchor="ctr"/>
          <a:lstStyle/>
          <a:p>
            <a:pPr algn="ctr"/>
            <a:endParaRPr lang="zh-CN" altLang="zh-CN">
              <a:solidFill>
                <a:srgbClr val="FFFFFF"/>
              </a:solidFill>
              <a:latin typeface="宋体" pitchFamily="2" charset="-122"/>
              <a:ea typeface="宋体" pitchFamily="2" charset="-122"/>
              <a:sym typeface="宋体" pitchFamily="2" charset="-122"/>
            </a:endParaRPr>
          </a:p>
        </p:txBody>
      </p:sp>
      <p:sp>
        <p:nvSpPr>
          <p:cNvPr id="16" name="矩形 4"/>
          <p:cNvSpPr>
            <a:spLocks noChangeArrowheads="1"/>
          </p:cNvSpPr>
          <p:nvPr/>
        </p:nvSpPr>
        <p:spPr bwMode="auto">
          <a:xfrm>
            <a:off x="928662" y="571480"/>
            <a:ext cx="5429288" cy="686484"/>
          </a:xfrm>
          <a:prstGeom prst="rect">
            <a:avLst/>
          </a:prstGeom>
          <a:solidFill>
            <a:srgbClr val="0070C0"/>
          </a:solidFill>
          <a:ln w="25400" cap="flat" cmpd="sng">
            <a:noFill/>
            <a:miter lim="800000"/>
            <a:headEnd/>
            <a:tailEnd/>
          </a:ln>
        </p:spPr>
        <p:txBody>
          <a:bodyPr anchor="ctr"/>
          <a:lstStyle/>
          <a:p>
            <a:pPr algn="ctr"/>
            <a:endParaRPr lang="zh-CN" altLang="zh-CN">
              <a:solidFill>
                <a:srgbClr val="FFFFFF"/>
              </a:solidFill>
              <a:latin typeface="宋体" pitchFamily="2" charset="-122"/>
              <a:ea typeface="宋体" pitchFamily="2" charset="-122"/>
              <a:sym typeface="宋体" pitchFamily="2" charset="-122"/>
            </a:endParaRPr>
          </a:p>
        </p:txBody>
      </p:sp>
      <p:sp>
        <p:nvSpPr>
          <p:cNvPr id="17" name="矩形 4"/>
          <p:cNvSpPr>
            <a:spLocks noChangeArrowheads="1"/>
          </p:cNvSpPr>
          <p:nvPr/>
        </p:nvSpPr>
        <p:spPr bwMode="auto">
          <a:xfrm>
            <a:off x="541341" y="0"/>
            <a:ext cx="315883" cy="1285860"/>
          </a:xfrm>
          <a:prstGeom prst="rect">
            <a:avLst/>
          </a:prstGeom>
          <a:solidFill>
            <a:srgbClr val="FFC000"/>
          </a:solidFill>
          <a:ln w="25400" cap="flat" cmpd="sng">
            <a:noFill/>
            <a:miter lim="800000"/>
            <a:headEnd/>
            <a:tailEnd/>
          </a:ln>
        </p:spPr>
        <p:txBody>
          <a:bodyPr anchor="ctr"/>
          <a:lstStyle/>
          <a:p>
            <a:pPr algn="ctr"/>
            <a:endParaRPr lang="zh-CN" altLang="zh-CN">
              <a:solidFill>
                <a:srgbClr val="FFFFFF"/>
              </a:solidFill>
              <a:latin typeface="宋体" pitchFamily="2" charset="-122"/>
              <a:ea typeface="宋体" pitchFamily="2" charset="-122"/>
              <a:sym typeface="宋体" pitchFamily="2" charset="-122"/>
            </a:endParaRPr>
          </a:p>
        </p:txBody>
      </p:sp>
      <p:sp>
        <p:nvSpPr>
          <p:cNvPr id="18" name="TextBox 5"/>
          <p:cNvSpPr>
            <a:spLocks noChangeArrowheads="1"/>
          </p:cNvSpPr>
          <p:nvPr/>
        </p:nvSpPr>
        <p:spPr bwMode="auto">
          <a:xfrm>
            <a:off x="871738" y="530933"/>
            <a:ext cx="5486212" cy="769441"/>
          </a:xfrm>
          <a:prstGeom prst="rect">
            <a:avLst/>
          </a:prstGeom>
          <a:noFill/>
          <a:ln w="9525">
            <a:noFill/>
            <a:miter lim="800000"/>
            <a:headEnd/>
            <a:tailEnd/>
          </a:ln>
        </p:spPr>
        <p:txBody>
          <a:bodyPr wrap="square">
            <a:spAutoFit/>
          </a:bodyPr>
          <a:lstStyle/>
          <a:p>
            <a:r>
              <a:rPr lang="zh-CN" altLang="en-US" sz="4400" dirty="0" smtClean="0">
                <a:solidFill>
                  <a:schemeClr val="bg1"/>
                </a:solidFill>
                <a:latin typeface="微软雅黑" pitchFamily="34" charset="-122"/>
                <a:ea typeface="微软雅黑" pitchFamily="34" charset="-122"/>
              </a:rPr>
              <a:t>社会中的第</a:t>
            </a:r>
            <a:r>
              <a:rPr lang="en-US" altLang="zh-CN" sz="4400" dirty="0" smtClean="0">
                <a:solidFill>
                  <a:schemeClr val="bg1"/>
                </a:solidFill>
                <a:latin typeface="微软雅黑" pitchFamily="34" charset="-122"/>
                <a:ea typeface="微软雅黑" pitchFamily="34" charset="-122"/>
              </a:rPr>
              <a:t>3</a:t>
            </a:r>
            <a:r>
              <a:rPr lang="zh-CN" altLang="en-US" sz="4400" dirty="0" smtClean="0">
                <a:solidFill>
                  <a:schemeClr val="bg1"/>
                </a:solidFill>
                <a:latin typeface="微软雅黑" pitchFamily="34" charset="-122"/>
                <a:ea typeface="微软雅黑" pitchFamily="34" charset="-122"/>
              </a:rPr>
              <a:t>选择</a:t>
            </a:r>
            <a:endParaRPr lang="zh-CN" altLang="en-US" sz="4400" dirty="0">
              <a:solidFill>
                <a:schemeClr val="bg1"/>
              </a:solidFill>
              <a:latin typeface="微软雅黑" pitchFamily="34" charset="-122"/>
              <a:ea typeface="微软雅黑" pitchFamily="34" charset="-122"/>
            </a:endParaRPr>
          </a:p>
        </p:txBody>
      </p:sp>
      <p:sp>
        <p:nvSpPr>
          <p:cNvPr id="10" name="矩形 9"/>
          <p:cNvSpPr/>
          <p:nvPr/>
        </p:nvSpPr>
        <p:spPr>
          <a:xfrm>
            <a:off x="841578" y="1456632"/>
            <a:ext cx="3005951" cy="499624"/>
          </a:xfrm>
          <a:prstGeom prst="rect">
            <a:avLst/>
          </a:prstGeom>
        </p:spPr>
        <p:txBody>
          <a:bodyPr wrap="none">
            <a:spAutoFit/>
          </a:bodyPr>
          <a:lstStyle/>
          <a:p>
            <a:pPr>
              <a:lnSpc>
                <a:spcPct val="150000"/>
              </a:lnSpc>
            </a:pPr>
            <a:r>
              <a:rPr lang="zh-CN" altLang="en-US" sz="2000" b="1" dirty="0" smtClean="0">
                <a:latin typeface="微软雅黑" pitchFamily="34" charset="-122"/>
                <a:ea typeface="微软雅黑" pitchFamily="34" charset="-122"/>
                <a:sym typeface="微软雅黑" pitchFamily="34" charset="-122"/>
              </a:rPr>
              <a:t>如何重建纽约时代广场？</a:t>
            </a:r>
          </a:p>
        </p:txBody>
      </p:sp>
      <p:sp>
        <p:nvSpPr>
          <p:cNvPr id="11" name="矩形 10"/>
          <p:cNvSpPr/>
          <p:nvPr/>
        </p:nvSpPr>
        <p:spPr>
          <a:xfrm>
            <a:off x="857224" y="2000240"/>
            <a:ext cx="7929618" cy="2585323"/>
          </a:xfrm>
          <a:prstGeom prst="rect">
            <a:avLst/>
          </a:prstGeom>
        </p:spPr>
        <p:txBody>
          <a:bodyPr wrap="square">
            <a:spAutoFit/>
          </a:bodyPr>
          <a:lstStyle/>
          <a:p>
            <a:pPr>
              <a:lnSpc>
                <a:spcPct val="150000"/>
              </a:lnSpc>
            </a:pPr>
            <a:r>
              <a:rPr lang="zh-CN" altLang="en-US" dirty="0" smtClean="0">
                <a:latin typeface="微软雅黑" pitchFamily="34" charset="-122"/>
                <a:ea typeface="微软雅黑" pitchFamily="34" charset="-122"/>
                <a:sym typeface="微软雅黑" pitchFamily="34" charset="-122"/>
              </a:rPr>
              <a:t>时代广场周围有着太多的利益方，业主，开发商，政府，环保人士，游客</a:t>
            </a:r>
            <a:r>
              <a:rPr lang="en-US" altLang="zh-CN" dirty="0" smtClean="0">
                <a:latin typeface="微软雅黑" pitchFamily="34" charset="-122"/>
                <a:ea typeface="微软雅黑" pitchFamily="34" charset="-122"/>
                <a:sym typeface="微软雅黑" pitchFamily="34" charset="-122"/>
              </a:rPr>
              <a:t>……</a:t>
            </a:r>
          </a:p>
          <a:p>
            <a:pPr>
              <a:lnSpc>
                <a:spcPct val="150000"/>
              </a:lnSpc>
            </a:pPr>
            <a:r>
              <a:rPr lang="zh-CN" altLang="en-US" dirty="0" smtClean="0">
                <a:latin typeface="微软雅黑" pitchFamily="34" charset="-122"/>
                <a:ea typeface="微软雅黑" pitchFamily="34" charset="-122"/>
                <a:sym typeface="微软雅黑" pitchFamily="34" charset="-122"/>
              </a:rPr>
              <a:t>房产大亨德斯特协同了各方人士，明确了新建筑必须实现以下要求：</a:t>
            </a:r>
            <a:endParaRPr lang="en-US" altLang="zh-CN" dirty="0" smtClean="0">
              <a:latin typeface="微软雅黑" pitchFamily="34" charset="-122"/>
              <a:ea typeface="微软雅黑" pitchFamily="34" charset="-122"/>
              <a:sym typeface="微软雅黑" pitchFamily="34" charset="-122"/>
            </a:endParaRPr>
          </a:p>
          <a:p>
            <a:pPr>
              <a:lnSpc>
                <a:spcPct val="150000"/>
              </a:lnSpc>
            </a:pPr>
            <a:r>
              <a:rPr lang="en-US" altLang="zh-CN" dirty="0" smtClean="0">
                <a:latin typeface="微软雅黑" pitchFamily="34" charset="-122"/>
                <a:ea typeface="微软雅黑" pitchFamily="34" charset="-122"/>
                <a:sym typeface="微软雅黑" pitchFamily="34" charset="-122"/>
              </a:rPr>
              <a:t>1</a:t>
            </a:r>
            <a:r>
              <a:rPr lang="zh-CN" altLang="en-US" dirty="0" smtClean="0">
                <a:latin typeface="微软雅黑" pitchFamily="34" charset="-122"/>
                <a:ea typeface="微软雅黑" pitchFamily="34" charset="-122"/>
                <a:sym typeface="微软雅黑" pitchFamily="34" charset="-122"/>
              </a:rPr>
              <a:t>，呈现优雅的特色，与曼哈顿以及布莱恩特公园商务区的氛围契合；</a:t>
            </a:r>
            <a:endParaRPr lang="en-US" altLang="zh-CN" dirty="0" smtClean="0">
              <a:latin typeface="微软雅黑" pitchFamily="34" charset="-122"/>
              <a:ea typeface="微软雅黑" pitchFamily="34" charset="-122"/>
              <a:sym typeface="微软雅黑" pitchFamily="34" charset="-122"/>
            </a:endParaRPr>
          </a:p>
          <a:p>
            <a:pPr>
              <a:lnSpc>
                <a:spcPct val="150000"/>
              </a:lnSpc>
            </a:pPr>
            <a:r>
              <a:rPr lang="en-US" altLang="zh-CN" dirty="0" smtClean="0">
                <a:latin typeface="微软雅黑" pitchFamily="34" charset="-122"/>
                <a:ea typeface="微软雅黑" pitchFamily="34" charset="-122"/>
                <a:sym typeface="微软雅黑" pitchFamily="34" charset="-122"/>
              </a:rPr>
              <a:t>2</a:t>
            </a:r>
            <a:r>
              <a:rPr lang="zh-CN" altLang="en-US" dirty="0" smtClean="0">
                <a:latin typeface="微软雅黑" pitchFamily="34" charset="-122"/>
                <a:ea typeface="微软雅黑" pitchFamily="34" charset="-122"/>
                <a:sym typeface="微软雅黑" pitchFamily="34" charset="-122"/>
              </a:rPr>
              <a:t>，反映时代广场剧院繁荣，标识鲜明以及游客如织的热闹景象；</a:t>
            </a:r>
            <a:endParaRPr lang="en-US" altLang="zh-CN" dirty="0" smtClean="0">
              <a:latin typeface="微软雅黑" pitchFamily="34" charset="-122"/>
              <a:ea typeface="微软雅黑" pitchFamily="34" charset="-122"/>
              <a:sym typeface="微软雅黑" pitchFamily="34" charset="-122"/>
            </a:endParaRPr>
          </a:p>
          <a:p>
            <a:pPr>
              <a:lnSpc>
                <a:spcPct val="150000"/>
              </a:lnSpc>
            </a:pPr>
            <a:r>
              <a:rPr lang="en-US" altLang="zh-CN" dirty="0" smtClean="0">
                <a:latin typeface="微软雅黑" pitchFamily="34" charset="-122"/>
                <a:ea typeface="微软雅黑" pitchFamily="34" charset="-122"/>
                <a:sym typeface="微软雅黑" pitchFamily="34" charset="-122"/>
              </a:rPr>
              <a:t>3</a:t>
            </a:r>
            <a:r>
              <a:rPr lang="zh-CN" altLang="en-US" dirty="0" smtClean="0">
                <a:latin typeface="微软雅黑" pitchFamily="34" charset="-122"/>
                <a:ea typeface="微软雅黑" pitchFamily="34" charset="-122"/>
                <a:sym typeface="微软雅黑" pitchFamily="34" charset="-122"/>
              </a:rPr>
              <a:t>，顺应环境的变化，彰显社会责任感，最大可能采取绿色环保措施；</a:t>
            </a:r>
            <a:endParaRPr lang="en-US" altLang="zh-CN" dirty="0" smtClean="0">
              <a:latin typeface="微软雅黑" pitchFamily="34" charset="-122"/>
              <a:ea typeface="微软雅黑" pitchFamily="34" charset="-122"/>
              <a:sym typeface="微软雅黑" pitchFamily="34" charset="-122"/>
            </a:endParaRPr>
          </a:p>
          <a:p>
            <a:pPr>
              <a:lnSpc>
                <a:spcPct val="150000"/>
              </a:lnSpc>
            </a:pPr>
            <a:r>
              <a:rPr lang="en-US" altLang="zh-CN" dirty="0" smtClean="0">
                <a:latin typeface="微软雅黑" pitchFamily="34" charset="-122"/>
                <a:ea typeface="微软雅黑" pitchFamily="34" charset="-122"/>
                <a:sym typeface="微软雅黑" pitchFamily="34" charset="-122"/>
              </a:rPr>
              <a:t>4</a:t>
            </a:r>
            <a:r>
              <a:rPr lang="zh-CN" altLang="en-US" dirty="0" smtClean="0">
                <a:latin typeface="微软雅黑" pitchFamily="34" charset="-122"/>
                <a:ea typeface="微软雅黑" pitchFamily="34" charset="-122"/>
                <a:sym typeface="微软雅黑" pitchFamily="34" charset="-122"/>
              </a:rPr>
              <a:t>，吸引零售业入驻较低楼层，与新时代广场的顾客友好理念相一致。</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6"/>
          <p:cNvSpPr>
            <a:spLocks noChangeArrowheads="1"/>
          </p:cNvSpPr>
          <p:nvPr/>
        </p:nvSpPr>
        <p:spPr bwMode="auto">
          <a:xfrm>
            <a:off x="928662" y="4429132"/>
            <a:ext cx="7643866" cy="1257988"/>
          </a:xfrm>
          <a:prstGeom prst="rect">
            <a:avLst/>
          </a:prstGeom>
          <a:solidFill>
            <a:srgbClr val="F2F2F2"/>
          </a:solidFill>
          <a:ln w="25400" cap="flat" cmpd="sng">
            <a:noFill/>
            <a:miter lim="800000"/>
            <a:headEnd/>
            <a:tailEnd/>
          </a:ln>
        </p:spPr>
        <p:txBody>
          <a:bodyPr anchor="ctr"/>
          <a:lstStyle/>
          <a:p>
            <a:pPr algn="ctr"/>
            <a:endParaRPr lang="zh-CN" altLang="zh-CN">
              <a:solidFill>
                <a:srgbClr val="FFFFFF"/>
              </a:solidFill>
              <a:latin typeface="宋体" pitchFamily="2" charset="-122"/>
              <a:ea typeface="宋体" pitchFamily="2" charset="-122"/>
              <a:sym typeface="宋体" pitchFamily="2" charset="-122"/>
            </a:endParaRPr>
          </a:p>
        </p:txBody>
      </p:sp>
      <p:sp>
        <p:nvSpPr>
          <p:cNvPr id="11267" name="图表 3"/>
          <p:cNvSpPr>
            <a:spLocks/>
          </p:cNvSpPr>
          <p:nvPr/>
        </p:nvSpPr>
        <p:spPr bwMode="auto">
          <a:xfrm>
            <a:off x="-250825" y="527686"/>
            <a:ext cx="6477000" cy="7949564"/>
          </a:xfrm>
          <a:prstGeom prst="rect">
            <a:avLst/>
          </a:prstGeom>
          <a:noFill/>
          <a:ln w="9525">
            <a:noFill/>
            <a:miter lim="800000"/>
            <a:headEnd/>
            <a:tailEnd/>
          </a:ln>
        </p:spPr>
        <p:txBody>
          <a:bodyPr/>
          <a:lstStyle/>
          <a:p>
            <a:endParaRPr lang="zh-CN" altLang="en-US"/>
          </a:p>
        </p:txBody>
      </p:sp>
      <p:sp>
        <p:nvSpPr>
          <p:cNvPr id="11273" name="矩形 9"/>
          <p:cNvSpPr>
            <a:spLocks noChangeArrowheads="1"/>
          </p:cNvSpPr>
          <p:nvPr/>
        </p:nvSpPr>
        <p:spPr bwMode="auto">
          <a:xfrm>
            <a:off x="8415138" y="5149230"/>
            <a:ext cx="100012" cy="422910"/>
          </a:xfrm>
          <a:prstGeom prst="rect">
            <a:avLst/>
          </a:prstGeom>
          <a:solidFill>
            <a:srgbClr val="FFC000"/>
          </a:solidFill>
          <a:ln w="25400" cap="flat" cmpd="sng">
            <a:noFill/>
            <a:miter lim="800000"/>
            <a:headEnd/>
            <a:tailEnd/>
          </a:ln>
        </p:spPr>
        <p:txBody>
          <a:bodyPr anchor="ctr"/>
          <a:lstStyle/>
          <a:p>
            <a:pPr algn="ctr"/>
            <a:endParaRPr lang="zh-CN" altLang="zh-CN">
              <a:solidFill>
                <a:srgbClr val="FFFFFF"/>
              </a:solidFill>
              <a:latin typeface="宋体" pitchFamily="2" charset="-122"/>
              <a:ea typeface="宋体" pitchFamily="2" charset="-122"/>
              <a:sym typeface="宋体" pitchFamily="2" charset="-122"/>
            </a:endParaRPr>
          </a:p>
        </p:txBody>
      </p:sp>
      <p:sp>
        <p:nvSpPr>
          <p:cNvPr id="13" name="TextBox 8"/>
          <p:cNvSpPr>
            <a:spLocks noChangeArrowheads="1"/>
          </p:cNvSpPr>
          <p:nvPr/>
        </p:nvSpPr>
        <p:spPr bwMode="auto">
          <a:xfrm>
            <a:off x="985586" y="4602168"/>
            <a:ext cx="7388250" cy="874407"/>
          </a:xfrm>
          <a:prstGeom prst="rect">
            <a:avLst/>
          </a:prstGeom>
          <a:solidFill>
            <a:srgbClr val="0070C0"/>
          </a:solidFill>
          <a:ln w="9525">
            <a:noFill/>
            <a:miter lim="800000"/>
            <a:headEnd/>
            <a:tailEnd/>
          </a:ln>
        </p:spPr>
        <p:txBody>
          <a:bodyPr wrap="square">
            <a:spAutoFit/>
          </a:bodyPr>
          <a:lstStyle/>
          <a:p>
            <a:pPr>
              <a:lnSpc>
                <a:spcPct val="150000"/>
              </a:lnSpc>
            </a:pPr>
            <a:r>
              <a:rPr lang="zh-CN" altLang="en-US" dirty="0" smtClean="0">
                <a:solidFill>
                  <a:schemeClr val="bg1"/>
                </a:solidFill>
                <a:latin typeface="微软雅黑" pitchFamily="34" charset="-122"/>
                <a:ea typeface="微软雅黑" pitchFamily="34" charset="-122"/>
                <a:sym typeface="微软雅黑" pitchFamily="34" charset="-122"/>
              </a:rPr>
              <a:t>如果你有一个永久的使命，你就可以永远活在高潮中，选择奋斗，同时也是选择了享受。最重要的是，有个愿意为之奋斗的使命。</a:t>
            </a:r>
          </a:p>
        </p:txBody>
      </p:sp>
      <p:sp>
        <p:nvSpPr>
          <p:cNvPr id="14" name="矩形 6"/>
          <p:cNvSpPr>
            <a:spLocks noChangeArrowheads="1"/>
          </p:cNvSpPr>
          <p:nvPr/>
        </p:nvSpPr>
        <p:spPr bwMode="auto">
          <a:xfrm>
            <a:off x="571472" y="0"/>
            <a:ext cx="5786478" cy="1285860"/>
          </a:xfrm>
          <a:prstGeom prst="rect">
            <a:avLst/>
          </a:prstGeom>
          <a:solidFill>
            <a:srgbClr val="F2F2F2"/>
          </a:solidFill>
          <a:ln w="25400" cap="flat" cmpd="sng">
            <a:noFill/>
            <a:miter lim="800000"/>
            <a:headEnd/>
            <a:tailEnd/>
          </a:ln>
        </p:spPr>
        <p:txBody>
          <a:bodyPr anchor="ctr"/>
          <a:lstStyle/>
          <a:p>
            <a:pPr algn="ctr"/>
            <a:endParaRPr lang="zh-CN" altLang="zh-CN">
              <a:solidFill>
                <a:srgbClr val="FFFFFF"/>
              </a:solidFill>
              <a:latin typeface="宋体" pitchFamily="2" charset="-122"/>
              <a:ea typeface="宋体" pitchFamily="2" charset="-122"/>
              <a:sym typeface="宋体" pitchFamily="2" charset="-122"/>
            </a:endParaRPr>
          </a:p>
        </p:txBody>
      </p:sp>
      <p:sp>
        <p:nvSpPr>
          <p:cNvPr id="16" name="矩形 4"/>
          <p:cNvSpPr>
            <a:spLocks noChangeArrowheads="1"/>
          </p:cNvSpPr>
          <p:nvPr/>
        </p:nvSpPr>
        <p:spPr bwMode="auto">
          <a:xfrm>
            <a:off x="928662" y="571480"/>
            <a:ext cx="5429288" cy="686484"/>
          </a:xfrm>
          <a:prstGeom prst="rect">
            <a:avLst/>
          </a:prstGeom>
          <a:solidFill>
            <a:srgbClr val="0070C0"/>
          </a:solidFill>
          <a:ln w="25400" cap="flat" cmpd="sng">
            <a:noFill/>
            <a:miter lim="800000"/>
            <a:headEnd/>
            <a:tailEnd/>
          </a:ln>
        </p:spPr>
        <p:txBody>
          <a:bodyPr anchor="ctr"/>
          <a:lstStyle/>
          <a:p>
            <a:pPr algn="ctr"/>
            <a:endParaRPr lang="zh-CN" altLang="zh-CN">
              <a:solidFill>
                <a:srgbClr val="FFFFFF"/>
              </a:solidFill>
              <a:latin typeface="宋体" pitchFamily="2" charset="-122"/>
              <a:ea typeface="宋体" pitchFamily="2" charset="-122"/>
              <a:sym typeface="宋体" pitchFamily="2" charset="-122"/>
            </a:endParaRPr>
          </a:p>
        </p:txBody>
      </p:sp>
      <p:sp>
        <p:nvSpPr>
          <p:cNvPr id="17" name="矩形 4"/>
          <p:cNvSpPr>
            <a:spLocks noChangeArrowheads="1"/>
          </p:cNvSpPr>
          <p:nvPr/>
        </p:nvSpPr>
        <p:spPr bwMode="auto">
          <a:xfrm>
            <a:off x="541341" y="0"/>
            <a:ext cx="315883" cy="1285860"/>
          </a:xfrm>
          <a:prstGeom prst="rect">
            <a:avLst/>
          </a:prstGeom>
          <a:solidFill>
            <a:srgbClr val="FFC000"/>
          </a:solidFill>
          <a:ln w="25400" cap="flat" cmpd="sng">
            <a:noFill/>
            <a:miter lim="800000"/>
            <a:headEnd/>
            <a:tailEnd/>
          </a:ln>
        </p:spPr>
        <p:txBody>
          <a:bodyPr anchor="ctr"/>
          <a:lstStyle/>
          <a:p>
            <a:pPr algn="ctr"/>
            <a:endParaRPr lang="zh-CN" altLang="zh-CN">
              <a:solidFill>
                <a:srgbClr val="FFFFFF"/>
              </a:solidFill>
              <a:latin typeface="宋体" pitchFamily="2" charset="-122"/>
              <a:ea typeface="宋体" pitchFamily="2" charset="-122"/>
              <a:sym typeface="宋体" pitchFamily="2" charset="-122"/>
            </a:endParaRPr>
          </a:p>
        </p:txBody>
      </p:sp>
      <p:sp>
        <p:nvSpPr>
          <p:cNvPr id="18" name="TextBox 5"/>
          <p:cNvSpPr>
            <a:spLocks noChangeArrowheads="1"/>
          </p:cNvSpPr>
          <p:nvPr/>
        </p:nvSpPr>
        <p:spPr bwMode="auto">
          <a:xfrm>
            <a:off x="871738" y="530933"/>
            <a:ext cx="5486212" cy="769441"/>
          </a:xfrm>
          <a:prstGeom prst="rect">
            <a:avLst/>
          </a:prstGeom>
          <a:noFill/>
          <a:ln w="9525">
            <a:noFill/>
            <a:miter lim="800000"/>
            <a:headEnd/>
            <a:tailEnd/>
          </a:ln>
        </p:spPr>
        <p:txBody>
          <a:bodyPr wrap="square">
            <a:spAutoFit/>
          </a:bodyPr>
          <a:lstStyle/>
          <a:p>
            <a:r>
              <a:rPr lang="zh-CN" altLang="en-US" sz="4400" dirty="0" smtClean="0">
                <a:solidFill>
                  <a:schemeClr val="bg1"/>
                </a:solidFill>
                <a:latin typeface="微软雅黑" pitchFamily="34" charset="-122"/>
                <a:ea typeface="微软雅黑" pitchFamily="34" charset="-122"/>
              </a:rPr>
              <a:t>第</a:t>
            </a:r>
            <a:r>
              <a:rPr lang="en-US" altLang="zh-CN" sz="4400" dirty="0" smtClean="0">
                <a:solidFill>
                  <a:schemeClr val="bg1"/>
                </a:solidFill>
                <a:latin typeface="微软雅黑" pitchFamily="34" charset="-122"/>
                <a:ea typeface="微软雅黑" pitchFamily="34" charset="-122"/>
              </a:rPr>
              <a:t>3</a:t>
            </a:r>
            <a:r>
              <a:rPr lang="zh-CN" altLang="en-US" sz="4400" dirty="0" smtClean="0">
                <a:solidFill>
                  <a:schemeClr val="bg1"/>
                </a:solidFill>
                <a:latin typeface="微软雅黑" pitchFamily="34" charset="-122"/>
                <a:ea typeface="微软雅黑" pitchFamily="34" charset="-122"/>
              </a:rPr>
              <a:t>选择的人生</a:t>
            </a:r>
            <a:endParaRPr lang="zh-CN" altLang="en-US" sz="4400" dirty="0">
              <a:solidFill>
                <a:schemeClr val="bg1"/>
              </a:solidFill>
              <a:latin typeface="微软雅黑" pitchFamily="34" charset="-122"/>
              <a:ea typeface="微软雅黑" pitchFamily="34" charset="-122"/>
            </a:endParaRPr>
          </a:p>
        </p:txBody>
      </p:sp>
      <p:sp>
        <p:nvSpPr>
          <p:cNvPr id="11" name="矩形 10"/>
          <p:cNvSpPr/>
          <p:nvPr/>
        </p:nvSpPr>
        <p:spPr>
          <a:xfrm>
            <a:off x="871738" y="1927389"/>
            <a:ext cx="7629352" cy="2215991"/>
          </a:xfrm>
          <a:prstGeom prst="rect">
            <a:avLst/>
          </a:prstGeom>
        </p:spPr>
        <p:txBody>
          <a:bodyPr wrap="square">
            <a:spAutoFit/>
          </a:bodyPr>
          <a:lstStyle/>
          <a:p>
            <a:pPr>
              <a:lnSpc>
                <a:spcPct val="150000"/>
              </a:lnSpc>
            </a:pPr>
            <a:r>
              <a:rPr lang="zh-CN" altLang="en-US" sz="2000" b="1" dirty="0" smtClean="0">
                <a:latin typeface="微软雅黑" pitchFamily="34" charset="-122"/>
                <a:ea typeface="微软雅黑" pitchFamily="34" charset="-122"/>
                <a:sym typeface="微软雅黑" pitchFamily="34" charset="-122"/>
              </a:rPr>
              <a:t>第</a:t>
            </a:r>
            <a:r>
              <a:rPr lang="en-US" altLang="zh-CN" sz="2000" b="1" dirty="0" smtClean="0">
                <a:latin typeface="微软雅黑" pitchFamily="34" charset="-122"/>
                <a:ea typeface="微软雅黑" pitchFamily="34" charset="-122"/>
                <a:sym typeface="微软雅黑" pitchFamily="34" charset="-122"/>
              </a:rPr>
              <a:t>3</a:t>
            </a:r>
            <a:r>
              <a:rPr lang="zh-CN" altLang="en-US" sz="2000" b="1" dirty="0" smtClean="0">
                <a:latin typeface="微软雅黑" pitchFamily="34" charset="-122"/>
                <a:ea typeface="微软雅黑" pitchFamily="34" charset="-122"/>
                <a:sym typeface="微软雅黑" pitchFamily="34" charset="-122"/>
              </a:rPr>
              <a:t>选择最本质上的思想其实是佛教讲的无分别心</a:t>
            </a:r>
            <a:endParaRPr lang="en-US" altLang="zh-CN" sz="2000" b="1" dirty="0" smtClean="0">
              <a:latin typeface="微软雅黑" pitchFamily="34" charset="-122"/>
              <a:ea typeface="微软雅黑" pitchFamily="34" charset="-122"/>
              <a:sym typeface="微软雅黑" pitchFamily="34" charset="-122"/>
            </a:endParaRPr>
          </a:p>
          <a:p>
            <a:pPr>
              <a:lnSpc>
                <a:spcPct val="150000"/>
              </a:lnSpc>
            </a:pPr>
            <a:r>
              <a:rPr lang="zh-CN" altLang="en-US" dirty="0" smtClean="0">
                <a:latin typeface="微软雅黑" pitchFamily="34" charset="-122"/>
                <a:ea typeface="微软雅黑" pitchFamily="34" charset="-122"/>
                <a:sym typeface="微软雅黑" pitchFamily="34" charset="-122"/>
              </a:rPr>
              <a:t>我们通常把生活分成“工作”和“休息”，于是“不停地工作”和“退休后休息”成为了两种选择模式。</a:t>
            </a:r>
            <a:endParaRPr lang="en-US" altLang="zh-CN" dirty="0" smtClean="0">
              <a:latin typeface="微软雅黑" pitchFamily="34" charset="-122"/>
              <a:ea typeface="微软雅黑" pitchFamily="34" charset="-122"/>
              <a:sym typeface="微软雅黑" pitchFamily="34" charset="-122"/>
            </a:endParaRPr>
          </a:p>
          <a:p>
            <a:pPr>
              <a:lnSpc>
                <a:spcPct val="150000"/>
              </a:lnSpc>
            </a:pPr>
            <a:endParaRPr lang="en-US" altLang="zh-CN" dirty="0" smtClean="0">
              <a:latin typeface="微软雅黑" pitchFamily="34" charset="-122"/>
              <a:ea typeface="微软雅黑" pitchFamily="34" charset="-122"/>
              <a:sym typeface="微软雅黑" pitchFamily="34" charset="-122"/>
            </a:endParaRPr>
          </a:p>
          <a:p>
            <a:pPr>
              <a:lnSpc>
                <a:spcPct val="150000"/>
              </a:lnSpc>
            </a:pPr>
            <a:r>
              <a:rPr lang="zh-CN" altLang="en-US" b="1" dirty="0" smtClean="0">
                <a:latin typeface="微软雅黑" pitchFamily="34" charset="-122"/>
                <a:ea typeface="微软雅黑" pitchFamily="34" charset="-122"/>
                <a:sym typeface="微软雅黑" pitchFamily="34" charset="-122"/>
              </a:rPr>
              <a:t>其实我们可以寻找第</a:t>
            </a:r>
            <a:r>
              <a:rPr lang="en-US" altLang="zh-CN" b="1" dirty="0" smtClean="0">
                <a:latin typeface="微软雅黑" pitchFamily="34" charset="-122"/>
                <a:ea typeface="微软雅黑" pitchFamily="34" charset="-122"/>
                <a:sym typeface="微软雅黑" pitchFamily="34" charset="-122"/>
              </a:rPr>
              <a:t>3</a:t>
            </a:r>
            <a:r>
              <a:rPr lang="zh-CN" altLang="en-US" b="1" dirty="0" smtClean="0">
                <a:latin typeface="微软雅黑" pitchFamily="34" charset="-122"/>
                <a:ea typeface="微软雅黑" pitchFamily="34" charset="-122"/>
                <a:sym typeface="微软雅黑" pitchFamily="34" charset="-122"/>
              </a:rPr>
              <a:t>选择：“做出贡献，享受人生”。</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a:spLocks noChangeArrowheads="1"/>
          </p:cNvSpPr>
          <p:nvPr/>
        </p:nvSpPr>
        <p:spPr bwMode="auto">
          <a:xfrm>
            <a:off x="2214546" y="4097272"/>
            <a:ext cx="5000660" cy="2071701"/>
          </a:xfrm>
          <a:prstGeom prst="rect">
            <a:avLst/>
          </a:prstGeom>
          <a:solidFill>
            <a:srgbClr val="0070C0"/>
          </a:solidFill>
          <a:ln w="25400" cap="flat" cmpd="sng">
            <a:noFill/>
            <a:miter lim="800000"/>
            <a:headEnd/>
            <a:tailEnd/>
          </a:ln>
        </p:spPr>
        <p:txBody>
          <a:bodyPr anchor="ctr"/>
          <a:lstStyle/>
          <a:p>
            <a:pPr algn="ctr"/>
            <a:endParaRPr lang="zh-CN" altLang="en-US" dirty="0">
              <a:ea typeface="宋体" pitchFamily="2" charset="-122"/>
            </a:endParaRPr>
          </a:p>
        </p:txBody>
      </p:sp>
      <p:sp>
        <p:nvSpPr>
          <p:cNvPr id="5" name="矩形 4"/>
          <p:cNvSpPr/>
          <p:nvPr/>
        </p:nvSpPr>
        <p:spPr>
          <a:xfrm>
            <a:off x="2544440" y="4443646"/>
            <a:ext cx="4214842" cy="1015663"/>
          </a:xfrm>
          <a:prstGeom prst="rect">
            <a:avLst/>
          </a:prstGeom>
        </p:spPr>
        <p:txBody>
          <a:bodyPr wrap="square">
            <a:spAutoFit/>
          </a:bodyPr>
          <a:lstStyle/>
          <a:p>
            <a:r>
              <a:rPr lang="en-US" altLang="zh-CN" sz="6000" dirty="0" smtClean="0">
                <a:solidFill>
                  <a:schemeClr val="bg1"/>
                </a:solidFill>
                <a:latin typeface="微软雅黑" pitchFamily="34" charset="-122"/>
                <a:ea typeface="微软雅黑" pitchFamily="34" charset="-122"/>
              </a:rPr>
              <a:t>《</a:t>
            </a:r>
            <a:r>
              <a:rPr lang="zh-CN" altLang="en-US" sz="6000" dirty="0" smtClean="0">
                <a:solidFill>
                  <a:schemeClr val="bg1"/>
                </a:solidFill>
                <a:latin typeface="微软雅黑" pitchFamily="34" charset="-122"/>
                <a:ea typeface="微软雅黑" pitchFamily="34" charset="-122"/>
              </a:rPr>
              <a:t>第</a:t>
            </a:r>
            <a:r>
              <a:rPr lang="en-US" altLang="zh-CN" sz="6000" dirty="0" smtClean="0">
                <a:solidFill>
                  <a:schemeClr val="bg1"/>
                </a:solidFill>
                <a:latin typeface="微软雅黑" pitchFamily="34" charset="-122"/>
                <a:ea typeface="微软雅黑" pitchFamily="34" charset="-122"/>
              </a:rPr>
              <a:t>3</a:t>
            </a:r>
            <a:r>
              <a:rPr lang="zh-CN" altLang="en-US" sz="6000" dirty="0" smtClean="0">
                <a:solidFill>
                  <a:schemeClr val="bg1"/>
                </a:solidFill>
                <a:latin typeface="微软雅黑" pitchFamily="34" charset="-122"/>
                <a:ea typeface="微软雅黑" pitchFamily="34" charset="-122"/>
              </a:rPr>
              <a:t>选择</a:t>
            </a:r>
            <a:r>
              <a:rPr lang="en-US" altLang="zh-CN" sz="6000" dirty="0" smtClean="0">
                <a:solidFill>
                  <a:schemeClr val="bg1"/>
                </a:solidFill>
                <a:latin typeface="微软雅黑" pitchFamily="34" charset="-122"/>
                <a:ea typeface="微软雅黑" pitchFamily="34" charset="-122"/>
              </a:rPr>
              <a:t>》</a:t>
            </a:r>
            <a:endParaRPr lang="zh-CN" altLang="en-US" sz="6000" dirty="0">
              <a:solidFill>
                <a:schemeClr val="bg1"/>
              </a:solidFill>
              <a:latin typeface="微软雅黑" pitchFamily="34" charset="-122"/>
              <a:ea typeface="微软雅黑" pitchFamily="34" charset="-122"/>
            </a:endParaRPr>
          </a:p>
        </p:txBody>
      </p:sp>
      <p:sp>
        <p:nvSpPr>
          <p:cNvPr id="6" name="内容占位符 2"/>
          <p:cNvSpPr>
            <a:spLocks noGrp="1"/>
          </p:cNvSpPr>
          <p:nvPr>
            <p:ph idx="1"/>
          </p:nvPr>
        </p:nvSpPr>
        <p:spPr>
          <a:xfrm>
            <a:off x="2700098" y="5329490"/>
            <a:ext cx="4286280" cy="542916"/>
          </a:xfrm>
        </p:spPr>
        <p:txBody>
          <a:bodyPr>
            <a:normAutofit/>
          </a:bodyPr>
          <a:lstStyle/>
          <a:p>
            <a:pPr>
              <a:buNone/>
            </a:pPr>
            <a:r>
              <a:rPr lang="zh-CN" altLang="en-US" sz="2800" dirty="0" smtClean="0">
                <a:solidFill>
                  <a:schemeClr val="bg1"/>
                </a:solidFill>
                <a:latin typeface="微软雅黑" pitchFamily="34" charset="-122"/>
                <a:ea typeface="微软雅黑" pitchFamily="34" charset="-122"/>
              </a:rPr>
              <a:t>解决所有难题的关键思维</a:t>
            </a:r>
            <a:endParaRPr lang="zh-CN" altLang="en-US" sz="2800" dirty="0">
              <a:solidFill>
                <a:schemeClr val="bg1"/>
              </a:solidFill>
              <a:latin typeface="微软雅黑" pitchFamily="34" charset="-122"/>
              <a:ea typeface="微软雅黑" pitchFamily="34" charset="-122"/>
            </a:endParaRPr>
          </a:p>
        </p:txBody>
      </p:sp>
      <p:pic>
        <p:nvPicPr>
          <p:cNvPr id="1028" name="Picture 4" descr="c:\users\una\appdata\roaming\360se6\USERDA~1\Temp\232665~1.JPG"/>
          <p:cNvPicPr>
            <a:picLocks noChangeAspect="1" noChangeArrowheads="1"/>
          </p:cNvPicPr>
          <p:nvPr/>
        </p:nvPicPr>
        <p:blipFill>
          <a:blip r:embed="rId2"/>
          <a:srcRect/>
          <a:stretch>
            <a:fillRect/>
          </a:stretch>
        </p:blipFill>
        <p:spPr bwMode="auto">
          <a:xfrm>
            <a:off x="2943440" y="714356"/>
            <a:ext cx="3333750" cy="3333750"/>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图表 3"/>
          <p:cNvSpPr>
            <a:spLocks/>
          </p:cNvSpPr>
          <p:nvPr/>
        </p:nvSpPr>
        <p:spPr bwMode="auto">
          <a:xfrm>
            <a:off x="-250825" y="527686"/>
            <a:ext cx="6477000" cy="7949564"/>
          </a:xfrm>
          <a:prstGeom prst="rect">
            <a:avLst/>
          </a:prstGeom>
          <a:noFill/>
          <a:ln w="9525">
            <a:noFill/>
            <a:miter lim="800000"/>
            <a:headEnd/>
            <a:tailEnd/>
          </a:ln>
        </p:spPr>
        <p:txBody>
          <a:bodyPr/>
          <a:lstStyle/>
          <a:p>
            <a:endParaRPr lang="zh-CN" altLang="en-US"/>
          </a:p>
        </p:txBody>
      </p:sp>
      <p:sp>
        <p:nvSpPr>
          <p:cNvPr id="14" name="矩形 6"/>
          <p:cNvSpPr>
            <a:spLocks noChangeArrowheads="1"/>
          </p:cNvSpPr>
          <p:nvPr/>
        </p:nvSpPr>
        <p:spPr bwMode="auto">
          <a:xfrm>
            <a:off x="571472" y="0"/>
            <a:ext cx="8572528" cy="1285860"/>
          </a:xfrm>
          <a:prstGeom prst="rect">
            <a:avLst/>
          </a:prstGeom>
          <a:solidFill>
            <a:srgbClr val="F2F2F2"/>
          </a:solidFill>
          <a:ln w="25400" cap="flat" cmpd="sng">
            <a:noFill/>
            <a:miter lim="800000"/>
            <a:headEnd/>
            <a:tailEnd/>
          </a:ln>
        </p:spPr>
        <p:txBody>
          <a:bodyPr anchor="ctr"/>
          <a:lstStyle/>
          <a:p>
            <a:pPr algn="ctr"/>
            <a:endParaRPr lang="zh-CN" altLang="zh-CN">
              <a:solidFill>
                <a:srgbClr val="FFFFFF"/>
              </a:solidFill>
              <a:latin typeface="宋体" pitchFamily="2" charset="-122"/>
              <a:ea typeface="宋体" pitchFamily="2" charset="-122"/>
              <a:sym typeface="宋体" pitchFamily="2" charset="-122"/>
            </a:endParaRPr>
          </a:p>
        </p:txBody>
      </p:sp>
      <p:sp>
        <p:nvSpPr>
          <p:cNvPr id="16" name="矩形 4"/>
          <p:cNvSpPr>
            <a:spLocks noChangeArrowheads="1"/>
          </p:cNvSpPr>
          <p:nvPr/>
        </p:nvSpPr>
        <p:spPr bwMode="auto">
          <a:xfrm>
            <a:off x="928662" y="285728"/>
            <a:ext cx="5643602" cy="1500198"/>
          </a:xfrm>
          <a:prstGeom prst="rect">
            <a:avLst/>
          </a:prstGeom>
          <a:solidFill>
            <a:srgbClr val="0070C0"/>
          </a:solidFill>
          <a:ln w="25400" cap="flat" cmpd="sng">
            <a:noFill/>
            <a:miter lim="800000"/>
            <a:headEnd/>
            <a:tailEnd/>
          </a:ln>
        </p:spPr>
        <p:txBody>
          <a:bodyPr anchor="ctr"/>
          <a:lstStyle/>
          <a:p>
            <a:pPr algn="ctr"/>
            <a:endParaRPr lang="zh-CN" altLang="zh-CN">
              <a:solidFill>
                <a:srgbClr val="FFFFFF"/>
              </a:solidFill>
              <a:latin typeface="宋体" pitchFamily="2" charset="-122"/>
              <a:ea typeface="宋体" pitchFamily="2" charset="-122"/>
              <a:sym typeface="宋体" pitchFamily="2" charset="-122"/>
            </a:endParaRPr>
          </a:p>
        </p:txBody>
      </p:sp>
      <p:sp>
        <p:nvSpPr>
          <p:cNvPr id="17" name="矩形 4"/>
          <p:cNvSpPr>
            <a:spLocks noChangeArrowheads="1"/>
          </p:cNvSpPr>
          <p:nvPr/>
        </p:nvSpPr>
        <p:spPr bwMode="auto">
          <a:xfrm>
            <a:off x="541341" y="0"/>
            <a:ext cx="315883" cy="1285860"/>
          </a:xfrm>
          <a:prstGeom prst="rect">
            <a:avLst/>
          </a:prstGeom>
          <a:solidFill>
            <a:srgbClr val="FFC000"/>
          </a:solidFill>
          <a:ln w="25400" cap="flat" cmpd="sng">
            <a:noFill/>
            <a:miter lim="800000"/>
            <a:headEnd/>
            <a:tailEnd/>
          </a:ln>
        </p:spPr>
        <p:txBody>
          <a:bodyPr anchor="ctr"/>
          <a:lstStyle/>
          <a:p>
            <a:pPr algn="ctr"/>
            <a:endParaRPr lang="zh-CN" altLang="zh-CN">
              <a:solidFill>
                <a:srgbClr val="FFFFFF"/>
              </a:solidFill>
              <a:latin typeface="宋体" pitchFamily="2" charset="-122"/>
              <a:ea typeface="宋体" pitchFamily="2" charset="-122"/>
              <a:sym typeface="宋体" pitchFamily="2" charset="-122"/>
            </a:endParaRPr>
          </a:p>
        </p:txBody>
      </p:sp>
      <p:sp>
        <p:nvSpPr>
          <p:cNvPr id="18" name="TextBox 5"/>
          <p:cNvSpPr>
            <a:spLocks noChangeArrowheads="1"/>
          </p:cNvSpPr>
          <p:nvPr/>
        </p:nvSpPr>
        <p:spPr bwMode="auto">
          <a:xfrm>
            <a:off x="900766" y="274209"/>
            <a:ext cx="5343336" cy="1446550"/>
          </a:xfrm>
          <a:prstGeom prst="rect">
            <a:avLst/>
          </a:prstGeom>
          <a:noFill/>
          <a:ln w="9525">
            <a:noFill/>
            <a:miter lim="800000"/>
            <a:headEnd/>
            <a:tailEnd/>
          </a:ln>
        </p:spPr>
        <p:txBody>
          <a:bodyPr wrap="square">
            <a:spAutoFit/>
          </a:bodyPr>
          <a:lstStyle/>
          <a:p>
            <a:r>
              <a:rPr lang="zh-CN" altLang="en-US" sz="4400" dirty="0" smtClean="0">
                <a:solidFill>
                  <a:schemeClr val="bg1"/>
                </a:solidFill>
                <a:latin typeface="微软雅黑" pitchFamily="34" charset="-122"/>
                <a:ea typeface="微软雅黑" pitchFamily="34" charset="-122"/>
              </a:rPr>
              <a:t>由内而外创造</a:t>
            </a:r>
            <a:endParaRPr lang="en-US" altLang="zh-CN" sz="4400" dirty="0" smtClean="0">
              <a:solidFill>
                <a:schemeClr val="bg1"/>
              </a:solidFill>
              <a:latin typeface="微软雅黑" pitchFamily="34" charset="-122"/>
              <a:ea typeface="微软雅黑" pitchFamily="34" charset="-122"/>
            </a:endParaRPr>
          </a:p>
          <a:p>
            <a:r>
              <a:rPr lang="zh-CN" altLang="en-US" sz="4400" dirty="0" smtClean="0">
                <a:solidFill>
                  <a:schemeClr val="bg1"/>
                </a:solidFill>
                <a:latin typeface="微软雅黑" pitchFamily="34" charset="-122"/>
                <a:ea typeface="微软雅黑" pitchFamily="34" charset="-122"/>
              </a:rPr>
              <a:t>第</a:t>
            </a:r>
            <a:r>
              <a:rPr lang="en-US" altLang="zh-CN" sz="4400" dirty="0" smtClean="0">
                <a:solidFill>
                  <a:schemeClr val="bg1"/>
                </a:solidFill>
                <a:latin typeface="微软雅黑" pitchFamily="34" charset="-122"/>
                <a:ea typeface="微软雅黑" pitchFamily="34" charset="-122"/>
              </a:rPr>
              <a:t>3</a:t>
            </a:r>
            <a:r>
              <a:rPr lang="zh-CN" altLang="en-US" sz="4400" dirty="0" smtClean="0">
                <a:solidFill>
                  <a:schemeClr val="bg1"/>
                </a:solidFill>
                <a:latin typeface="微软雅黑" pitchFamily="34" charset="-122"/>
                <a:ea typeface="微软雅黑" pitchFamily="34" charset="-122"/>
              </a:rPr>
              <a:t>选择的</a:t>
            </a:r>
            <a:r>
              <a:rPr lang="en-US" altLang="zh-CN" sz="4400" b="1" dirty="0" smtClean="0">
                <a:solidFill>
                  <a:srgbClr val="FFC000"/>
                </a:solidFill>
                <a:latin typeface="微软雅黑" pitchFamily="34" charset="-122"/>
                <a:ea typeface="微软雅黑" pitchFamily="34" charset="-122"/>
              </a:rPr>
              <a:t>20</a:t>
            </a:r>
            <a:r>
              <a:rPr lang="zh-CN" altLang="en-US" sz="4400" dirty="0" smtClean="0">
                <a:solidFill>
                  <a:schemeClr val="bg1"/>
                </a:solidFill>
                <a:latin typeface="微软雅黑" pitchFamily="34" charset="-122"/>
                <a:ea typeface="微软雅黑" pitchFamily="34" charset="-122"/>
              </a:rPr>
              <a:t>个建议</a:t>
            </a:r>
            <a:endParaRPr lang="zh-CN" altLang="en-US" sz="4400" dirty="0">
              <a:solidFill>
                <a:schemeClr val="bg1"/>
              </a:solidFill>
              <a:latin typeface="微软雅黑" pitchFamily="34" charset="-122"/>
              <a:ea typeface="微软雅黑" pitchFamily="34" charset="-122"/>
            </a:endParaRPr>
          </a:p>
        </p:txBody>
      </p:sp>
      <p:sp>
        <p:nvSpPr>
          <p:cNvPr id="11" name="矩形 10"/>
          <p:cNvSpPr/>
          <p:nvPr/>
        </p:nvSpPr>
        <p:spPr>
          <a:xfrm>
            <a:off x="928662" y="1785926"/>
            <a:ext cx="7629352" cy="4662815"/>
          </a:xfrm>
          <a:prstGeom prst="rect">
            <a:avLst/>
          </a:prstGeom>
        </p:spPr>
        <p:txBody>
          <a:bodyPr wrap="square">
            <a:spAutoFit/>
          </a:bodyPr>
          <a:lstStyle/>
          <a:p>
            <a:pPr>
              <a:lnSpc>
                <a:spcPct val="150000"/>
              </a:lnSpc>
            </a:pPr>
            <a:r>
              <a:rPr lang="en-US" altLang="zh-CN" dirty="0" smtClean="0">
                <a:latin typeface="微软雅黑" pitchFamily="34" charset="-122"/>
                <a:ea typeface="微软雅黑" pitchFamily="34" charset="-122"/>
                <a:sym typeface="微软雅黑" pitchFamily="34" charset="-122"/>
              </a:rPr>
              <a:t>1. </a:t>
            </a:r>
            <a:r>
              <a:rPr lang="zh-CN" altLang="en-US" dirty="0" smtClean="0">
                <a:latin typeface="微软雅黑" pitchFamily="34" charset="-122"/>
                <a:ea typeface="微软雅黑" pitchFamily="34" charset="-122"/>
                <a:sym typeface="微软雅黑" pitchFamily="34" charset="-122"/>
              </a:rPr>
              <a:t>不骄傲自满，放下自己总是正确的想法。</a:t>
            </a:r>
          </a:p>
          <a:p>
            <a:pPr>
              <a:lnSpc>
                <a:spcPct val="150000"/>
              </a:lnSpc>
            </a:pPr>
            <a:r>
              <a:rPr lang="en-US" altLang="zh-CN" dirty="0" smtClean="0">
                <a:latin typeface="微软雅黑" pitchFamily="34" charset="-122"/>
                <a:ea typeface="微软雅黑" pitchFamily="34" charset="-122"/>
                <a:sym typeface="微软雅黑" pitchFamily="34" charset="-122"/>
              </a:rPr>
              <a:t>2. </a:t>
            </a:r>
            <a:r>
              <a:rPr lang="zh-CN" altLang="en-US" dirty="0" smtClean="0">
                <a:latin typeface="微软雅黑" pitchFamily="34" charset="-122"/>
                <a:ea typeface="微软雅黑" pitchFamily="34" charset="-122"/>
                <a:sym typeface="微软雅黑" pitchFamily="34" charset="-122"/>
              </a:rPr>
              <a:t>学会说“对不起”。</a:t>
            </a:r>
          </a:p>
          <a:p>
            <a:pPr>
              <a:lnSpc>
                <a:spcPct val="150000"/>
              </a:lnSpc>
            </a:pPr>
            <a:r>
              <a:rPr lang="en-US" altLang="zh-CN" dirty="0" smtClean="0">
                <a:latin typeface="微软雅黑" pitchFamily="34" charset="-122"/>
                <a:ea typeface="微软雅黑" pitchFamily="34" charset="-122"/>
                <a:sym typeface="微软雅黑" pitchFamily="34" charset="-122"/>
              </a:rPr>
              <a:t>3. </a:t>
            </a:r>
            <a:r>
              <a:rPr lang="zh-CN" altLang="en-US" dirty="0" smtClean="0">
                <a:latin typeface="微软雅黑" pitchFamily="34" charset="-122"/>
                <a:ea typeface="微软雅黑" pitchFamily="34" charset="-122"/>
                <a:sym typeface="微软雅黑" pitchFamily="34" charset="-122"/>
              </a:rPr>
              <a:t>快速宽恕被轻视的感觉。你可以选择是否被冒犯，如果你感觉被冒犯到， </a:t>
            </a:r>
            <a:endParaRPr lang="en-US" altLang="zh-CN" dirty="0" smtClean="0">
              <a:latin typeface="微软雅黑" pitchFamily="34" charset="-122"/>
              <a:ea typeface="微软雅黑" pitchFamily="34" charset="-122"/>
              <a:sym typeface="微软雅黑" pitchFamily="34" charset="-122"/>
            </a:endParaRPr>
          </a:p>
          <a:p>
            <a:pPr>
              <a:lnSpc>
                <a:spcPct val="150000"/>
              </a:lnSpc>
            </a:pPr>
            <a:r>
              <a:rPr lang="en-US" altLang="zh-CN" dirty="0" smtClean="0">
                <a:latin typeface="微软雅黑" pitchFamily="34" charset="-122"/>
                <a:ea typeface="微软雅黑" pitchFamily="34" charset="-122"/>
                <a:sym typeface="微软雅黑" pitchFamily="34" charset="-122"/>
              </a:rPr>
              <a:t>    </a:t>
            </a:r>
            <a:r>
              <a:rPr lang="zh-CN" altLang="en-US" dirty="0" smtClean="0">
                <a:latin typeface="微软雅黑" pitchFamily="34" charset="-122"/>
                <a:ea typeface="微软雅黑" pitchFamily="34" charset="-122"/>
                <a:sym typeface="微软雅黑" pitchFamily="34" charset="-122"/>
              </a:rPr>
              <a:t>那么就别理会这种感觉。</a:t>
            </a:r>
          </a:p>
          <a:p>
            <a:pPr>
              <a:lnSpc>
                <a:spcPct val="150000"/>
              </a:lnSpc>
            </a:pPr>
            <a:r>
              <a:rPr lang="en-US" altLang="zh-CN" dirty="0" smtClean="0">
                <a:latin typeface="微软雅黑" pitchFamily="34" charset="-122"/>
                <a:ea typeface="微软雅黑" pitchFamily="34" charset="-122"/>
                <a:sym typeface="微软雅黑" pitchFamily="34" charset="-122"/>
              </a:rPr>
              <a:t>4. </a:t>
            </a:r>
            <a:r>
              <a:rPr lang="zh-CN" altLang="en-US" dirty="0" smtClean="0">
                <a:latin typeface="微软雅黑" pitchFamily="34" charset="-122"/>
                <a:ea typeface="微软雅黑" pitchFamily="34" charset="-122"/>
                <a:sym typeface="微软雅黑" pitchFamily="34" charset="-122"/>
              </a:rPr>
              <a:t>不要给自己或他人太大的承诺，从小承诺开始。</a:t>
            </a:r>
          </a:p>
          <a:p>
            <a:pPr>
              <a:lnSpc>
                <a:spcPct val="150000"/>
              </a:lnSpc>
            </a:pPr>
            <a:r>
              <a:rPr lang="en-US" altLang="zh-CN" dirty="0" smtClean="0">
                <a:latin typeface="微软雅黑" pitchFamily="34" charset="-122"/>
                <a:ea typeface="微软雅黑" pitchFamily="34" charset="-122"/>
                <a:sym typeface="微软雅黑" pitchFamily="34" charset="-122"/>
              </a:rPr>
              <a:t>5. </a:t>
            </a:r>
            <a:r>
              <a:rPr lang="zh-CN" altLang="en-US" dirty="0" smtClean="0">
                <a:latin typeface="微软雅黑" pitchFamily="34" charset="-122"/>
                <a:ea typeface="微软雅黑" pitchFamily="34" charset="-122"/>
                <a:sym typeface="微软雅黑" pitchFamily="34" charset="-122"/>
              </a:rPr>
              <a:t>顺其自然，继续远行。</a:t>
            </a:r>
          </a:p>
          <a:p>
            <a:pPr>
              <a:lnSpc>
                <a:spcPct val="150000"/>
              </a:lnSpc>
            </a:pPr>
            <a:r>
              <a:rPr lang="en-US" altLang="zh-CN" dirty="0" smtClean="0">
                <a:latin typeface="微软雅黑" pitchFamily="34" charset="-122"/>
                <a:ea typeface="微软雅黑" pitchFamily="34" charset="-122"/>
                <a:sym typeface="微软雅黑" pitchFamily="34" charset="-122"/>
              </a:rPr>
              <a:t>6. </a:t>
            </a:r>
            <a:r>
              <a:rPr lang="zh-CN" altLang="en-US" dirty="0" smtClean="0">
                <a:latin typeface="微软雅黑" pitchFamily="34" charset="-122"/>
                <a:ea typeface="微软雅黑" pitchFamily="34" charset="-122"/>
                <a:sym typeface="微软雅黑" pitchFamily="34" charset="-122"/>
              </a:rPr>
              <a:t>广泛阅读。</a:t>
            </a:r>
          </a:p>
          <a:p>
            <a:pPr>
              <a:lnSpc>
                <a:spcPct val="150000"/>
              </a:lnSpc>
            </a:pPr>
            <a:r>
              <a:rPr lang="en-US" altLang="zh-CN" dirty="0" smtClean="0">
                <a:latin typeface="微软雅黑" pitchFamily="34" charset="-122"/>
                <a:ea typeface="微软雅黑" pitchFamily="34" charset="-122"/>
                <a:sym typeface="微软雅黑" pitchFamily="34" charset="-122"/>
              </a:rPr>
              <a:t>7. </a:t>
            </a:r>
            <a:r>
              <a:rPr lang="zh-CN" altLang="en-US" dirty="0" smtClean="0">
                <a:latin typeface="微软雅黑" pitchFamily="34" charset="-122"/>
                <a:ea typeface="微软雅黑" pitchFamily="34" charset="-122"/>
                <a:sym typeface="微软雅黑" pitchFamily="34" charset="-122"/>
              </a:rPr>
              <a:t>每天尽量去锻炼身体。</a:t>
            </a:r>
          </a:p>
          <a:p>
            <a:pPr>
              <a:lnSpc>
                <a:spcPct val="150000"/>
              </a:lnSpc>
            </a:pPr>
            <a:r>
              <a:rPr lang="en-US" altLang="zh-CN" dirty="0" smtClean="0">
                <a:latin typeface="微软雅黑" pitchFamily="34" charset="-122"/>
                <a:ea typeface="微软雅黑" pitchFamily="34" charset="-122"/>
                <a:sym typeface="微软雅黑" pitchFamily="34" charset="-122"/>
              </a:rPr>
              <a:t>8. </a:t>
            </a:r>
            <a:r>
              <a:rPr lang="zh-CN" altLang="en-US" dirty="0" smtClean="0">
                <a:latin typeface="微软雅黑" pitchFamily="34" charset="-122"/>
                <a:ea typeface="微软雅黑" pitchFamily="34" charset="-122"/>
                <a:sym typeface="微软雅黑" pitchFamily="34" charset="-122"/>
              </a:rPr>
              <a:t>保持充足的睡眠。</a:t>
            </a:r>
          </a:p>
          <a:p>
            <a:pPr>
              <a:lnSpc>
                <a:spcPct val="150000"/>
              </a:lnSpc>
            </a:pPr>
            <a:r>
              <a:rPr lang="en-US" altLang="zh-CN" dirty="0" smtClean="0">
                <a:latin typeface="微软雅黑" pitchFamily="34" charset="-122"/>
                <a:ea typeface="微软雅黑" pitchFamily="34" charset="-122"/>
                <a:sym typeface="微软雅黑" pitchFamily="34" charset="-122"/>
              </a:rPr>
              <a:t>9. </a:t>
            </a:r>
            <a:r>
              <a:rPr lang="zh-CN" altLang="en-US" dirty="0" smtClean="0">
                <a:latin typeface="微软雅黑" pitchFamily="34" charset="-122"/>
                <a:ea typeface="微软雅黑" pitchFamily="34" charset="-122"/>
                <a:sym typeface="微软雅黑" pitchFamily="34" charset="-122"/>
              </a:rPr>
              <a:t>研读鼓舞人心或者神圣的作品。</a:t>
            </a:r>
          </a:p>
          <a:p>
            <a:pPr>
              <a:lnSpc>
                <a:spcPct val="150000"/>
              </a:lnSpc>
            </a:pPr>
            <a:r>
              <a:rPr lang="en-US" altLang="zh-CN" dirty="0" smtClean="0">
                <a:latin typeface="微软雅黑" pitchFamily="34" charset="-122"/>
                <a:ea typeface="微软雅黑" pitchFamily="34" charset="-122"/>
                <a:sym typeface="微软雅黑" pitchFamily="34" charset="-122"/>
              </a:rPr>
              <a:t>10.</a:t>
            </a:r>
            <a:r>
              <a:rPr lang="zh-CN" altLang="en-US" dirty="0" smtClean="0">
                <a:latin typeface="微软雅黑" pitchFamily="34" charset="-122"/>
                <a:ea typeface="微软雅黑" pitchFamily="34" charset="-122"/>
                <a:sym typeface="微软雅黑" pitchFamily="34" charset="-122"/>
              </a:rPr>
              <a:t>给自己一些时间，安静的去思考。</a:t>
            </a:r>
            <a:endParaRPr lang="en-US" altLang="zh-CN" dirty="0" smtClean="0">
              <a:latin typeface="微软雅黑" pitchFamily="34" charset="-122"/>
              <a:ea typeface="微软雅黑" pitchFamily="34" charset="-122"/>
              <a:sym typeface="微软雅黑" pitchFamily="34" charset="-122"/>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图表 3"/>
          <p:cNvSpPr>
            <a:spLocks/>
          </p:cNvSpPr>
          <p:nvPr/>
        </p:nvSpPr>
        <p:spPr bwMode="auto">
          <a:xfrm>
            <a:off x="-250825" y="527686"/>
            <a:ext cx="6477000" cy="7949564"/>
          </a:xfrm>
          <a:prstGeom prst="rect">
            <a:avLst/>
          </a:prstGeom>
          <a:noFill/>
          <a:ln w="9525">
            <a:noFill/>
            <a:miter lim="800000"/>
            <a:headEnd/>
            <a:tailEnd/>
          </a:ln>
        </p:spPr>
        <p:txBody>
          <a:bodyPr/>
          <a:lstStyle/>
          <a:p>
            <a:endParaRPr lang="zh-CN" altLang="en-US"/>
          </a:p>
        </p:txBody>
      </p:sp>
      <p:sp>
        <p:nvSpPr>
          <p:cNvPr id="14" name="矩形 6"/>
          <p:cNvSpPr>
            <a:spLocks noChangeArrowheads="1"/>
          </p:cNvSpPr>
          <p:nvPr/>
        </p:nvSpPr>
        <p:spPr bwMode="auto">
          <a:xfrm>
            <a:off x="571472" y="0"/>
            <a:ext cx="8572528" cy="1285860"/>
          </a:xfrm>
          <a:prstGeom prst="rect">
            <a:avLst/>
          </a:prstGeom>
          <a:solidFill>
            <a:srgbClr val="F2F2F2"/>
          </a:solidFill>
          <a:ln w="25400" cap="flat" cmpd="sng">
            <a:noFill/>
            <a:miter lim="800000"/>
            <a:headEnd/>
            <a:tailEnd/>
          </a:ln>
        </p:spPr>
        <p:txBody>
          <a:bodyPr anchor="ctr"/>
          <a:lstStyle/>
          <a:p>
            <a:pPr algn="ctr"/>
            <a:endParaRPr lang="zh-CN" altLang="zh-CN">
              <a:solidFill>
                <a:srgbClr val="FFFFFF"/>
              </a:solidFill>
              <a:latin typeface="宋体" pitchFamily="2" charset="-122"/>
              <a:ea typeface="宋体" pitchFamily="2" charset="-122"/>
              <a:sym typeface="宋体" pitchFamily="2" charset="-122"/>
            </a:endParaRPr>
          </a:p>
        </p:txBody>
      </p:sp>
      <p:sp>
        <p:nvSpPr>
          <p:cNvPr id="16" name="矩形 4"/>
          <p:cNvSpPr>
            <a:spLocks noChangeArrowheads="1"/>
          </p:cNvSpPr>
          <p:nvPr/>
        </p:nvSpPr>
        <p:spPr bwMode="auto">
          <a:xfrm>
            <a:off x="928662" y="285728"/>
            <a:ext cx="5643602" cy="1500198"/>
          </a:xfrm>
          <a:prstGeom prst="rect">
            <a:avLst/>
          </a:prstGeom>
          <a:solidFill>
            <a:srgbClr val="0070C0"/>
          </a:solidFill>
          <a:ln w="25400" cap="flat" cmpd="sng">
            <a:noFill/>
            <a:miter lim="800000"/>
            <a:headEnd/>
            <a:tailEnd/>
          </a:ln>
        </p:spPr>
        <p:txBody>
          <a:bodyPr anchor="ctr"/>
          <a:lstStyle/>
          <a:p>
            <a:pPr algn="ctr"/>
            <a:endParaRPr lang="zh-CN" altLang="zh-CN">
              <a:solidFill>
                <a:srgbClr val="FFFFFF"/>
              </a:solidFill>
              <a:latin typeface="宋体" pitchFamily="2" charset="-122"/>
              <a:ea typeface="宋体" pitchFamily="2" charset="-122"/>
              <a:sym typeface="宋体" pitchFamily="2" charset="-122"/>
            </a:endParaRPr>
          </a:p>
        </p:txBody>
      </p:sp>
      <p:sp>
        <p:nvSpPr>
          <p:cNvPr id="17" name="矩形 4"/>
          <p:cNvSpPr>
            <a:spLocks noChangeArrowheads="1"/>
          </p:cNvSpPr>
          <p:nvPr/>
        </p:nvSpPr>
        <p:spPr bwMode="auto">
          <a:xfrm>
            <a:off x="541341" y="0"/>
            <a:ext cx="315883" cy="1285860"/>
          </a:xfrm>
          <a:prstGeom prst="rect">
            <a:avLst/>
          </a:prstGeom>
          <a:solidFill>
            <a:srgbClr val="FFC000"/>
          </a:solidFill>
          <a:ln w="25400" cap="flat" cmpd="sng">
            <a:noFill/>
            <a:miter lim="800000"/>
            <a:headEnd/>
            <a:tailEnd/>
          </a:ln>
        </p:spPr>
        <p:txBody>
          <a:bodyPr anchor="ctr"/>
          <a:lstStyle/>
          <a:p>
            <a:pPr algn="ctr"/>
            <a:endParaRPr lang="zh-CN" altLang="zh-CN">
              <a:solidFill>
                <a:srgbClr val="FFFFFF"/>
              </a:solidFill>
              <a:latin typeface="宋体" pitchFamily="2" charset="-122"/>
              <a:ea typeface="宋体" pitchFamily="2" charset="-122"/>
              <a:sym typeface="宋体" pitchFamily="2" charset="-122"/>
            </a:endParaRPr>
          </a:p>
        </p:txBody>
      </p:sp>
      <p:sp>
        <p:nvSpPr>
          <p:cNvPr id="18" name="TextBox 5"/>
          <p:cNvSpPr>
            <a:spLocks noChangeArrowheads="1"/>
          </p:cNvSpPr>
          <p:nvPr/>
        </p:nvSpPr>
        <p:spPr bwMode="auto">
          <a:xfrm>
            <a:off x="900766" y="274209"/>
            <a:ext cx="5343336" cy="1446550"/>
          </a:xfrm>
          <a:prstGeom prst="rect">
            <a:avLst/>
          </a:prstGeom>
          <a:noFill/>
          <a:ln w="9525">
            <a:noFill/>
            <a:miter lim="800000"/>
            <a:headEnd/>
            <a:tailEnd/>
          </a:ln>
        </p:spPr>
        <p:txBody>
          <a:bodyPr wrap="square">
            <a:spAutoFit/>
          </a:bodyPr>
          <a:lstStyle/>
          <a:p>
            <a:r>
              <a:rPr lang="zh-CN" altLang="en-US" sz="4400" dirty="0" smtClean="0">
                <a:solidFill>
                  <a:schemeClr val="bg1"/>
                </a:solidFill>
                <a:latin typeface="微软雅黑" pitchFamily="34" charset="-122"/>
                <a:ea typeface="微软雅黑" pitchFamily="34" charset="-122"/>
              </a:rPr>
              <a:t>由内而外创造</a:t>
            </a:r>
            <a:endParaRPr lang="en-US" altLang="zh-CN" sz="4400" dirty="0" smtClean="0">
              <a:solidFill>
                <a:schemeClr val="bg1"/>
              </a:solidFill>
              <a:latin typeface="微软雅黑" pitchFamily="34" charset="-122"/>
              <a:ea typeface="微软雅黑" pitchFamily="34" charset="-122"/>
            </a:endParaRPr>
          </a:p>
          <a:p>
            <a:r>
              <a:rPr lang="zh-CN" altLang="en-US" sz="4400" dirty="0" smtClean="0">
                <a:solidFill>
                  <a:schemeClr val="bg1"/>
                </a:solidFill>
                <a:latin typeface="微软雅黑" pitchFamily="34" charset="-122"/>
                <a:ea typeface="微软雅黑" pitchFamily="34" charset="-122"/>
              </a:rPr>
              <a:t>第</a:t>
            </a:r>
            <a:r>
              <a:rPr lang="en-US" altLang="zh-CN" sz="4400" dirty="0" smtClean="0">
                <a:solidFill>
                  <a:schemeClr val="bg1"/>
                </a:solidFill>
                <a:latin typeface="微软雅黑" pitchFamily="34" charset="-122"/>
                <a:ea typeface="微软雅黑" pitchFamily="34" charset="-122"/>
              </a:rPr>
              <a:t>3</a:t>
            </a:r>
            <a:r>
              <a:rPr lang="zh-CN" altLang="en-US" sz="4400" dirty="0" smtClean="0">
                <a:solidFill>
                  <a:schemeClr val="bg1"/>
                </a:solidFill>
                <a:latin typeface="微软雅黑" pitchFamily="34" charset="-122"/>
                <a:ea typeface="微软雅黑" pitchFamily="34" charset="-122"/>
              </a:rPr>
              <a:t>选择的</a:t>
            </a:r>
            <a:r>
              <a:rPr lang="en-US" altLang="zh-CN" sz="4400" b="1" dirty="0" smtClean="0">
                <a:solidFill>
                  <a:srgbClr val="FFC000"/>
                </a:solidFill>
                <a:latin typeface="微软雅黑" pitchFamily="34" charset="-122"/>
                <a:ea typeface="微软雅黑" pitchFamily="34" charset="-122"/>
              </a:rPr>
              <a:t>20</a:t>
            </a:r>
            <a:r>
              <a:rPr lang="zh-CN" altLang="en-US" sz="4400" dirty="0" smtClean="0">
                <a:solidFill>
                  <a:schemeClr val="bg1"/>
                </a:solidFill>
                <a:latin typeface="微软雅黑" pitchFamily="34" charset="-122"/>
                <a:ea typeface="微软雅黑" pitchFamily="34" charset="-122"/>
              </a:rPr>
              <a:t>个建议</a:t>
            </a:r>
            <a:endParaRPr lang="zh-CN" altLang="en-US" sz="4400" dirty="0">
              <a:solidFill>
                <a:schemeClr val="bg1"/>
              </a:solidFill>
              <a:latin typeface="微软雅黑" pitchFamily="34" charset="-122"/>
              <a:ea typeface="微软雅黑" pitchFamily="34" charset="-122"/>
            </a:endParaRPr>
          </a:p>
        </p:txBody>
      </p:sp>
      <p:sp>
        <p:nvSpPr>
          <p:cNvPr id="11" name="矩形 10"/>
          <p:cNvSpPr/>
          <p:nvPr/>
        </p:nvSpPr>
        <p:spPr>
          <a:xfrm>
            <a:off x="928662" y="1945251"/>
            <a:ext cx="7786742" cy="4247317"/>
          </a:xfrm>
          <a:prstGeom prst="rect">
            <a:avLst/>
          </a:prstGeom>
        </p:spPr>
        <p:txBody>
          <a:bodyPr wrap="square">
            <a:spAutoFit/>
          </a:bodyPr>
          <a:lstStyle/>
          <a:p>
            <a:pPr>
              <a:lnSpc>
                <a:spcPct val="150000"/>
              </a:lnSpc>
            </a:pPr>
            <a:r>
              <a:rPr lang="en-US" altLang="zh-CN" dirty="0" smtClean="0">
                <a:latin typeface="微软雅黑" pitchFamily="34" charset="-122"/>
                <a:ea typeface="微软雅黑" pitchFamily="34" charset="-122"/>
                <a:sym typeface="微软雅黑" pitchFamily="34" charset="-122"/>
              </a:rPr>
              <a:t>11. </a:t>
            </a:r>
            <a:r>
              <a:rPr lang="zh-CN" altLang="en-US" dirty="0" smtClean="0">
                <a:latin typeface="微软雅黑" pitchFamily="34" charset="-122"/>
                <a:ea typeface="微软雅黑" pitchFamily="34" charset="-122"/>
                <a:sym typeface="微软雅黑" pitchFamily="34" charset="-122"/>
              </a:rPr>
              <a:t>对身边的人表达爱和谢意。</a:t>
            </a:r>
          </a:p>
          <a:p>
            <a:pPr>
              <a:lnSpc>
                <a:spcPct val="150000"/>
              </a:lnSpc>
            </a:pPr>
            <a:r>
              <a:rPr lang="en-US" altLang="zh-CN" dirty="0" smtClean="0">
                <a:latin typeface="微软雅黑" pitchFamily="34" charset="-122"/>
                <a:ea typeface="微软雅黑" pitchFamily="34" charset="-122"/>
                <a:sym typeface="微软雅黑" pitchFamily="34" charset="-122"/>
              </a:rPr>
              <a:t>12. </a:t>
            </a:r>
            <a:r>
              <a:rPr lang="zh-CN" altLang="en-US" dirty="0" smtClean="0">
                <a:latin typeface="微软雅黑" pitchFamily="34" charset="-122"/>
                <a:ea typeface="微软雅黑" pitchFamily="34" charset="-122"/>
                <a:sym typeface="微软雅黑" pitchFamily="34" charset="-122"/>
              </a:rPr>
              <a:t>合理的运用你的双耳和嘴巴。</a:t>
            </a:r>
          </a:p>
          <a:p>
            <a:pPr>
              <a:lnSpc>
                <a:spcPct val="150000"/>
              </a:lnSpc>
            </a:pPr>
            <a:r>
              <a:rPr lang="en-US" altLang="zh-CN" dirty="0" smtClean="0">
                <a:latin typeface="微软雅黑" pitchFamily="34" charset="-122"/>
                <a:ea typeface="微软雅黑" pitchFamily="34" charset="-122"/>
                <a:sym typeface="微软雅黑" pitchFamily="34" charset="-122"/>
              </a:rPr>
              <a:t>13. </a:t>
            </a:r>
            <a:r>
              <a:rPr lang="zh-CN" altLang="en-US" dirty="0" smtClean="0">
                <a:latin typeface="微软雅黑" pitchFamily="34" charset="-122"/>
                <a:ea typeface="微软雅黑" pitchFamily="34" charset="-122"/>
                <a:sym typeface="微软雅黑" pitchFamily="34" charset="-122"/>
              </a:rPr>
              <a:t>学会用时间、真心、宽容和肯定去慷慨待人。</a:t>
            </a:r>
          </a:p>
          <a:p>
            <a:pPr>
              <a:lnSpc>
                <a:spcPct val="150000"/>
              </a:lnSpc>
            </a:pPr>
            <a:r>
              <a:rPr lang="en-US" altLang="zh-CN" dirty="0" smtClean="0">
                <a:latin typeface="微软雅黑" pitchFamily="34" charset="-122"/>
                <a:ea typeface="微软雅黑" pitchFamily="34" charset="-122"/>
                <a:sym typeface="微软雅黑" pitchFamily="34" charset="-122"/>
              </a:rPr>
              <a:t>14. </a:t>
            </a:r>
            <a:r>
              <a:rPr lang="zh-CN" altLang="en-US" dirty="0" smtClean="0">
                <a:latin typeface="微软雅黑" pitchFamily="34" charset="-122"/>
                <a:ea typeface="微软雅黑" pitchFamily="34" charset="-122"/>
                <a:sym typeface="微软雅黑" pitchFamily="34" charset="-122"/>
              </a:rPr>
              <a:t>不要去与别人比较。</a:t>
            </a:r>
          </a:p>
          <a:p>
            <a:pPr>
              <a:lnSpc>
                <a:spcPct val="150000"/>
              </a:lnSpc>
            </a:pPr>
            <a:r>
              <a:rPr lang="en-US" altLang="zh-CN" dirty="0" smtClean="0">
                <a:latin typeface="微软雅黑" pitchFamily="34" charset="-122"/>
                <a:ea typeface="微软雅黑" pitchFamily="34" charset="-122"/>
                <a:sym typeface="微软雅黑" pitchFamily="34" charset="-122"/>
              </a:rPr>
              <a:t>15. </a:t>
            </a:r>
            <a:r>
              <a:rPr lang="zh-CN" altLang="en-US" dirty="0" smtClean="0">
                <a:latin typeface="微软雅黑" pitchFamily="34" charset="-122"/>
                <a:ea typeface="微软雅黑" pitchFamily="34" charset="-122"/>
                <a:sym typeface="微软雅黑" pitchFamily="34" charset="-122"/>
              </a:rPr>
              <a:t>心存感激，并且善于表达出来。</a:t>
            </a:r>
          </a:p>
          <a:p>
            <a:pPr>
              <a:lnSpc>
                <a:spcPct val="150000"/>
              </a:lnSpc>
            </a:pPr>
            <a:r>
              <a:rPr lang="en-US" altLang="zh-CN" dirty="0" smtClean="0">
                <a:latin typeface="微软雅黑" pitchFamily="34" charset="-122"/>
                <a:ea typeface="微软雅黑" pitchFamily="34" charset="-122"/>
                <a:sym typeface="微软雅黑" pitchFamily="34" charset="-122"/>
              </a:rPr>
              <a:t>16. </a:t>
            </a:r>
            <a:r>
              <a:rPr lang="zh-CN" altLang="en-US" dirty="0" smtClean="0">
                <a:latin typeface="微软雅黑" pitchFamily="34" charset="-122"/>
                <a:ea typeface="微软雅黑" pitchFamily="34" charset="-122"/>
                <a:sym typeface="微软雅黑" pitchFamily="34" charset="-122"/>
              </a:rPr>
              <a:t>秉着无尽的热情去为他人发现和创造伟大的胜利。</a:t>
            </a:r>
          </a:p>
          <a:p>
            <a:pPr>
              <a:lnSpc>
                <a:spcPct val="150000"/>
              </a:lnSpc>
            </a:pPr>
            <a:r>
              <a:rPr lang="en-US" altLang="zh-CN" dirty="0" smtClean="0">
                <a:latin typeface="微软雅黑" pitchFamily="34" charset="-122"/>
                <a:ea typeface="微软雅黑" pitchFamily="34" charset="-122"/>
                <a:sym typeface="微软雅黑" pitchFamily="34" charset="-122"/>
              </a:rPr>
              <a:t>17. </a:t>
            </a:r>
            <a:r>
              <a:rPr lang="zh-CN" altLang="en-US" dirty="0" smtClean="0">
                <a:latin typeface="微软雅黑" pitchFamily="34" charset="-122"/>
                <a:ea typeface="微软雅黑" pitchFamily="34" charset="-122"/>
                <a:sym typeface="微软雅黑" pitchFamily="34" charset="-122"/>
              </a:rPr>
              <a:t>当事情不顺利的时候，可以先休息一下。</a:t>
            </a:r>
          </a:p>
          <a:p>
            <a:pPr>
              <a:lnSpc>
                <a:spcPct val="150000"/>
              </a:lnSpc>
            </a:pPr>
            <a:r>
              <a:rPr lang="en-US" altLang="zh-CN" dirty="0" smtClean="0">
                <a:latin typeface="微软雅黑" pitchFamily="34" charset="-122"/>
                <a:ea typeface="微软雅黑" pitchFamily="34" charset="-122"/>
                <a:sym typeface="微软雅黑" pitchFamily="34" charset="-122"/>
              </a:rPr>
              <a:t>18. </a:t>
            </a:r>
            <a:r>
              <a:rPr lang="zh-CN" altLang="en-US" dirty="0" smtClean="0">
                <a:latin typeface="微软雅黑" pitchFamily="34" charset="-122"/>
                <a:ea typeface="微软雅黑" pitchFamily="34" charset="-122"/>
                <a:sym typeface="微软雅黑" pitchFamily="34" charset="-122"/>
              </a:rPr>
              <a:t>如果真没办法达成协同，请记住在某些情况下“不交易”是最好的选择。</a:t>
            </a:r>
          </a:p>
          <a:p>
            <a:pPr>
              <a:lnSpc>
                <a:spcPct val="150000"/>
              </a:lnSpc>
            </a:pPr>
            <a:r>
              <a:rPr lang="en-US" altLang="zh-CN" dirty="0" smtClean="0">
                <a:latin typeface="微软雅黑" pitchFamily="34" charset="-122"/>
                <a:ea typeface="微软雅黑" pitchFamily="34" charset="-122"/>
                <a:sym typeface="微软雅黑" pitchFamily="34" charset="-122"/>
              </a:rPr>
              <a:t>19. </a:t>
            </a:r>
            <a:r>
              <a:rPr lang="zh-CN" altLang="en-US" dirty="0" smtClean="0">
                <a:latin typeface="微软雅黑" pitchFamily="34" charset="-122"/>
                <a:ea typeface="微软雅黑" pitchFamily="34" charset="-122"/>
                <a:sym typeface="微软雅黑" pitchFamily="34" charset="-122"/>
              </a:rPr>
              <a:t>当涉及他人的应变能力、缺点和优点时，你要一笑而过。</a:t>
            </a:r>
          </a:p>
          <a:p>
            <a:pPr>
              <a:lnSpc>
                <a:spcPct val="150000"/>
              </a:lnSpc>
            </a:pPr>
            <a:r>
              <a:rPr lang="en-US" altLang="zh-CN" dirty="0" smtClean="0">
                <a:latin typeface="微软雅黑" pitchFamily="34" charset="-122"/>
                <a:ea typeface="微软雅黑" pitchFamily="34" charset="-122"/>
                <a:sym typeface="微软雅黑" pitchFamily="34" charset="-122"/>
              </a:rPr>
              <a:t>20. </a:t>
            </a:r>
            <a:r>
              <a:rPr lang="zh-CN" altLang="en-US" dirty="0" smtClean="0">
                <a:latin typeface="微软雅黑" pitchFamily="34" charset="-122"/>
                <a:ea typeface="微软雅黑" pitchFamily="34" charset="-122"/>
                <a:sym typeface="微软雅黑" pitchFamily="34" charset="-122"/>
              </a:rPr>
              <a:t>永远不要忽视第</a:t>
            </a:r>
            <a:r>
              <a:rPr lang="en-US" altLang="zh-CN" dirty="0" smtClean="0">
                <a:latin typeface="微软雅黑" pitchFamily="34" charset="-122"/>
                <a:ea typeface="微软雅黑" pitchFamily="34" charset="-122"/>
                <a:sym typeface="微软雅黑" pitchFamily="34" charset="-122"/>
              </a:rPr>
              <a:t>3</a:t>
            </a:r>
            <a:r>
              <a:rPr lang="zh-CN" altLang="en-US" dirty="0" smtClean="0">
                <a:latin typeface="微软雅黑" pitchFamily="34" charset="-122"/>
                <a:ea typeface="微软雅黑" pitchFamily="34" charset="-122"/>
                <a:sym typeface="微软雅黑" pitchFamily="34" charset="-122"/>
              </a:rPr>
              <a:t>选择的可能性。</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图表 3"/>
          <p:cNvSpPr>
            <a:spLocks/>
          </p:cNvSpPr>
          <p:nvPr/>
        </p:nvSpPr>
        <p:spPr bwMode="auto">
          <a:xfrm>
            <a:off x="-250825" y="527686"/>
            <a:ext cx="6477000" cy="7949564"/>
          </a:xfrm>
          <a:prstGeom prst="rect">
            <a:avLst/>
          </a:prstGeom>
          <a:noFill/>
          <a:ln w="9525">
            <a:noFill/>
            <a:miter lim="800000"/>
            <a:headEnd/>
            <a:tailEnd/>
          </a:ln>
        </p:spPr>
        <p:txBody>
          <a:bodyPr/>
          <a:lstStyle/>
          <a:p>
            <a:endParaRPr lang="zh-CN" altLang="en-US"/>
          </a:p>
        </p:txBody>
      </p:sp>
      <p:sp>
        <p:nvSpPr>
          <p:cNvPr id="14" name="矩形 6"/>
          <p:cNvSpPr>
            <a:spLocks noChangeArrowheads="1"/>
          </p:cNvSpPr>
          <p:nvPr/>
        </p:nvSpPr>
        <p:spPr bwMode="auto">
          <a:xfrm>
            <a:off x="1643042" y="571480"/>
            <a:ext cx="5786478" cy="1285860"/>
          </a:xfrm>
          <a:prstGeom prst="rect">
            <a:avLst/>
          </a:prstGeom>
          <a:solidFill>
            <a:srgbClr val="F2F2F2"/>
          </a:solidFill>
          <a:ln w="25400" cap="flat" cmpd="sng">
            <a:noFill/>
            <a:miter lim="800000"/>
            <a:headEnd/>
            <a:tailEnd/>
          </a:ln>
        </p:spPr>
        <p:txBody>
          <a:bodyPr anchor="ctr"/>
          <a:lstStyle/>
          <a:p>
            <a:pPr algn="ctr"/>
            <a:endParaRPr lang="zh-CN" altLang="zh-CN">
              <a:solidFill>
                <a:srgbClr val="FFFFFF"/>
              </a:solidFill>
              <a:latin typeface="宋体" pitchFamily="2" charset="-122"/>
              <a:ea typeface="宋体" pitchFamily="2" charset="-122"/>
              <a:sym typeface="宋体" pitchFamily="2" charset="-122"/>
            </a:endParaRPr>
          </a:p>
        </p:txBody>
      </p:sp>
      <p:sp>
        <p:nvSpPr>
          <p:cNvPr id="16" name="矩形 4"/>
          <p:cNvSpPr>
            <a:spLocks noChangeArrowheads="1"/>
          </p:cNvSpPr>
          <p:nvPr/>
        </p:nvSpPr>
        <p:spPr bwMode="auto">
          <a:xfrm>
            <a:off x="1643042" y="1142960"/>
            <a:ext cx="5786478" cy="686484"/>
          </a:xfrm>
          <a:prstGeom prst="rect">
            <a:avLst/>
          </a:prstGeom>
          <a:solidFill>
            <a:srgbClr val="0070C0"/>
          </a:solidFill>
          <a:ln w="25400" cap="flat" cmpd="sng">
            <a:noFill/>
            <a:miter lim="800000"/>
            <a:headEnd/>
            <a:tailEnd/>
          </a:ln>
        </p:spPr>
        <p:txBody>
          <a:bodyPr anchor="ctr"/>
          <a:lstStyle/>
          <a:p>
            <a:pPr algn="ctr"/>
            <a:endParaRPr lang="zh-CN" altLang="zh-CN">
              <a:solidFill>
                <a:srgbClr val="FFFFFF"/>
              </a:solidFill>
              <a:latin typeface="宋体" pitchFamily="2" charset="-122"/>
              <a:ea typeface="宋体" pitchFamily="2" charset="-122"/>
              <a:sym typeface="宋体" pitchFamily="2" charset="-122"/>
            </a:endParaRPr>
          </a:p>
        </p:txBody>
      </p:sp>
      <p:sp>
        <p:nvSpPr>
          <p:cNvPr id="17" name="矩形 4"/>
          <p:cNvSpPr>
            <a:spLocks noChangeArrowheads="1"/>
          </p:cNvSpPr>
          <p:nvPr/>
        </p:nvSpPr>
        <p:spPr bwMode="auto">
          <a:xfrm>
            <a:off x="1643042" y="942294"/>
            <a:ext cx="5786478" cy="110442"/>
          </a:xfrm>
          <a:prstGeom prst="rect">
            <a:avLst/>
          </a:prstGeom>
          <a:solidFill>
            <a:srgbClr val="FFC000"/>
          </a:solidFill>
          <a:ln w="25400" cap="flat" cmpd="sng">
            <a:noFill/>
            <a:miter lim="800000"/>
            <a:headEnd/>
            <a:tailEnd/>
          </a:ln>
        </p:spPr>
        <p:txBody>
          <a:bodyPr anchor="ctr"/>
          <a:lstStyle/>
          <a:p>
            <a:pPr algn="ctr"/>
            <a:endParaRPr lang="zh-CN" altLang="zh-CN">
              <a:solidFill>
                <a:srgbClr val="FFFFFF"/>
              </a:solidFill>
              <a:latin typeface="宋体" pitchFamily="2" charset="-122"/>
              <a:ea typeface="宋体" pitchFamily="2" charset="-122"/>
              <a:sym typeface="宋体" pitchFamily="2" charset="-122"/>
            </a:endParaRPr>
          </a:p>
        </p:txBody>
      </p:sp>
      <p:sp>
        <p:nvSpPr>
          <p:cNvPr id="18" name="TextBox 5"/>
          <p:cNvSpPr>
            <a:spLocks noChangeArrowheads="1"/>
          </p:cNvSpPr>
          <p:nvPr/>
        </p:nvSpPr>
        <p:spPr bwMode="auto">
          <a:xfrm>
            <a:off x="1758064" y="1124744"/>
            <a:ext cx="6486344" cy="769441"/>
          </a:xfrm>
          <a:prstGeom prst="rect">
            <a:avLst/>
          </a:prstGeom>
          <a:noFill/>
          <a:ln w="9525">
            <a:noFill/>
            <a:miter lim="800000"/>
            <a:headEnd/>
            <a:tailEnd/>
          </a:ln>
        </p:spPr>
        <p:txBody>
          <a:bodyPr wrap="square">
            <a:spAutoFit/>
          </a:bodyPr>
          <a:lstStyle/>
          <a:p>
            <a:r>
              <a:rPr lang="zh-CN" altLang="en-US" sz="4400" dirty="0" smtClean="0">
                <a:solidFill>
                  <a:schemeClr val="bg1"/>
                </a:solidFill>
                <a:latin typeface="微软雅黑" pitchFamily="34" charset="-122"/>
                <a:ea typeface="微软雅黑" pitchFamily="34" charset="-122"/>
              </a:rPr>
              <a:t>关于读书会的第</a:t>
            </a:r>
            <a:r>
              <a:rPr lang="en-US" altLang="zh-CN" sz="4400" dirty="0" smtClean="0">
                <a:solidFill>
                  <a:schemeClr val="bg1"/>
                </a:solidFill>
                <a:latin typeface="微软雅黑" pitchFamily="34" charset="-122"/>
                <a:ea typeface="微软雅黑" pitchFamily="34" charset="-122"/>
              </a:rPr>
              <a:t>3</a:t>
            </a:r>
            <a:r>
              <a:rPr lang="zh-CN" altLang="en-US" sz="4400" dirty="0" smtClean="0">
                <a:solidFill>
                  <a:schemeClr val="bg1"/>
                </a:solidFill>
                <a:latin typeface="微软雅黑" pitchFamily="34" charset="-122"/>
                <a:ea typeface="微软雅黑" pitchFamily="34" charset="-122"/>
              </a:rPr>
              <a:t>选择</a:t>
            </a:r>
            <a:endParaRPr lang="zh-CN" altLang="en-US" sz="4400" dirty="0">
              <a:solidFill>
                <a:schemeClr val="bg1"/>
              </a:solidFill>
              <a:latin typeface="微软雅黑" pitchFamily="34" charset="-122"/>
              <a:ea typeface="微软雅黑" pitchFamily="34" charset="-122"/>
            </a:endParaRPr>
          </a:p>
        </p:txBody>
      </p:sp>
      <p:sp>
        <p:nvSpPr>
          <p:cNvPr id="11" name="矩形 10"/>
          <p:cNvSpPr/>
          <p:nvPr/>
        </p:nvSpPr>
        <p:spPr>
          <a:xfrm>
            <a:off x="701566" y="2129468"/>
            <a:ext cx="7915104" cy="3831818"/>
          </a:xfrm>
          <a:prstGeom prst="rect">
            <a:avLst/>
          </a:prstGeom>
        </p:spPr>
        <p:txBody>
          <a:bodyPr wrap="square">
            <a:spAutoFit/>
          </a:bodyPr>
          <a:lstStyle/>
          <a:p>
            <a:pPr>
              <a:lnSpc>
                <a:spcPct val="150000"/>
              </a:lnSpc>
            </a:pPr>
            <a:r>
              <a:rPr lang="zh-CN" altLang="en-US" b="1" dirty="0" smtClean="0">
                <a:latin typeface="微软雅黑" pitchFamily="34" charset="-122"/>
                <a:ea typeface="微软雅黑" pitchFamily="34" charset="-122"/>
                <a:sym typeface="微软雅黑" pitchFamily="34" charset="-122"/>
              </a:rPr>
              <a:t>樊登读书会应该说就是第</a:t>
            </a:r>
            <a:r>
              <a:rPr lang="en-US" altLang="zh-CN" b="1" dirty="0" smtClean="0">
                <a:latin typeface="微软雅黑" pitchFamily="34" charset="-122"/>
                <a:ea typeface="微软雅黑" pitchFamily="34" charset="-122"/>
                <a:sym typeface="微软雅黑" pitchFamily="34" charset="-122"/>
              </a:rPr>
              <a:t>3</a:t>
            </a:r>
            <a:r>
              <a:rPr lang="zh-CN" altLang="en-US" b="1" dirty="0" smtClean="0">
                <a:latin typeface="微软雅黑" pitchFamily="34" charset="-122"/>
                <a:ea typeface="微软雅黑" pitchFamily="34" charset="-122"/>
                <a:sym typeface="微软雅黑" pitchFamily="34" charset="-122"/>
              </a:rPr>
              <a:t>选择的成果</a:t>
            </a:r>
            <a:endParaRPr lang="en-US" altLang="zh-CN" b="1" dirty="0" smtClean="0">
              <a:latin typeface="微软雅黑" pitchFamily="34" charset="-122"/>
              <a:ea typeface="微软雅黑" pitchFamily="34" charset="-122"/>
              <a:sym typeface="微软雅黑" pitchFamily="34" charset="-122"/>
            </a:endParaRPr>
          </a:p>
          <a:p>
            <a:pPr>
              <a:lnSpc>
                <a:spcPct val="150000"/>
              </a:lnSpc>
            </a:pPr>
            <a:r>
              <a:rPr lang="zh-CN" altLang="en-US" dirty="0" smtClean="0">
                <a:latin typeface="微软雅黑" pitchFamily="34" charset="-122"/>
                <a:ea typeface="微软雅黑" pitchFamily="34" charset="-122"/>
                <a:sym typeface="微软雅黑" pitchFamily="34" charset="-122"/>
              </a:rPr>
              <a:t>我喜欢读书，也喜欢让更多的人喜欢读书。我的学生们喜欢让我推荐书，但读的很慢。于是，我想到解读好书的“十分钟读书法”。同时，很多人经过十分钟读书法之后更喜欢这本书还会再去购买图书。所以作者、我和会员形成了共赢。</a:t>
            </a:r>
          </a:p>
          <a:p>
            <a:pPr>
              <a:lnSpc>
                <a:spcPct val="150000"/>
              </a:lnSpc>
            </a:pPr>
            <a:endParaRPr lang="en-US" altLang="zh-CN" dirty="0" smtClean="0">
              <a:latin typeface="微软雅黑" pitchFamily="34" charset="-122"/>
              <a:ea typeface="微软雅黑" pitchFamily="34" charset="-122"/>
              <a:sym typeface="微软雅黑" pitchFamily="34" charset="-122"/>
            </a:endParaRPr>
          </a:p>
          <a:p>
            <a:pPr>
              <a:lnSpc>
                <a:spcPct val="150000"/>
              </a:lnSpc>
            </a:pPr>
            <a:r>
              <a:rPr lang="zh-CN" altLang="en-US" dirty="0" smtClean="0">
                <a:latin typeface="微软雅黑" pitchFamily="34" charset="-122"/>
                <a:ea typeface="微软雅黑" pitchFamily="34" charset="-122"/>
                <a:sym typeface="微软雅黑" pitchFamily="34" charset="-122"/>
              </a:rPr>
              <a:t>为了让社会因此受益，我想到读书会的收入可以拿出很大一部分用于帮助更多的孩子养成读书的好习惯。这是一个更大的第</a:t>
            </a:r>
            <a:r>
              <a:rPr lang="en-US" altLang="zh-CN" dirty="0" smtClean="0">
                <a:latin typeface="微软雅黑" pitchFamily="34" charset="-122"/>
                <a:ea typeface="微软雅黑" pitchFamily="34" charset="-122"/>
                <a:sym typeface="微软雅黑" pitchFamily="34" charset="-122"/>
              </a:rPr>
              <a:t>3</a:t>
            </a:r>
            <a:r>
              <a:rPr lang="zh-CN" altLang="en-US" dirty="0" smtClean="0">
                <a:latin typeface="微软雅黑" pitchFamily="34" charset="-122"/>
                <a:ea typeface="微软雅黑" pitchFamily="34" charset="-122"/>
                <a:sym typeface="微软雅黑" pitchFamily="34" charset="-122"/>
              </a:rPr>
              <a:t>选择，我想我会干一辈子。</a:t>
            </a:r>
          </a:p>
          <a:p>
            <a:pPr>
              <a:lnSpc>
                <a:spcPct val="150000"/>
              </a:lnSpc>
            </a:pPr>
            <a:endParaRPr lang="en-US" altLang="zh-CN" dirty="0" smtClean="0">
              <a:latin typeface="微软雅黑" pitchFamily="34" charset="-122"/>
              <a:ea typeface="微软雅黑" pitchFamily="34" charset="-122"/>
              <a:sym typeface="微软雅黑" pitchFamily="34" charset="-122"/>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矩形 17"/>
          <p:cNvSpPr/>
          <p:nvPr/>
        </p:nvSpPr>
        <p:spPr>
          <a:xfrm>
            <a:off x="2915816" y="5111750"/>
            <a:ext cx="5256584" cy="1197570"/>
          </a:xfrm>
          <a:prstGeom prst="rect">
            <a:avLst/>
          </a:prstGeom>
          <a:solidFill>
            <a:srgbClr val="0070C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6"/>
          <p:cNvSpPr>
            <a:spLocks noChangeArrowheads="1"/>
          </p:cNvSpPr>
          <p:nvPr/>
        </p:nvSpPr>
        <p:spPr bwMode="auto">
          <a:xfrm>
            <a:off x="1643042" y="332656"/>
            <a:ext cx="5786478" cy="1285860"/>
          </a:xfrm>
          <a:prstGeom prst="rect">
            <a:avLst/>
          </a:prstGeom>
          <a:solidFill>
            <a:srgbClr val="F2F2F2"/>
          </a:solidFill>
          <a:ln w="25400" cap="flat" cmpd="sng">
            <a:noFill/>
            <a:miter lim="800000"/>
            <a:headEnd/>
            <a:tailEnd/>
          </a:ln>
        </p:spPr>
        <p:txBody>
          <a:bodyPr anchor="ctr"/>
          <a:lstStyle/>
          <a:p>
            <a:pPr algn="ctr"/>
            <a:endParaRPr lang="zh-CN" altLang="zh-CN">
              <a:solidFill>
                <a:srgbClr val="FFFFFF"/>
              </a:solidFill>
              <a:latin typeface="宋体" pitchFamily="2" charset="-122"/>
              <a:ea typeface="宋体" pitchFamily="2" charset="-122"/>
              <a:sym typeface="宋体" pitchFamily="2" charset="-122"/>
            </a:endParaRPr>
          </a:p>
        </p:txBody>
      </p:sp>
      <p:sp>
        <p:nvSpPr>
          <p:cNvPr id="4" name="矩形 4"/>
          <p:cNvSpPr>
            <a:spLocks noChangeArrowheads="1"/>
          </p:cNvSpPr>
          <p:nvPr/>
        </p:nvSpPr>
        <p:spPr bwMode="auto">
          <a:xfrm>
            <a:off x="1643042" y="692696"/>
            <a:ext cx="5786478" cy="110442"/>
          </a:xfrm>
          <a:prstGeom prst="rect">
            <a:avLst/>
          </a:prstGeom>
          <a:solidFill>
            <a:srgbClr val="FFC000"/>
          </a:solidFill>
          <a:ln w="25400" cap="flat" cmpd="sng">
            <a:noFill/>
            <a:miter lim="800000"/>
            <a:headEnd/>
            <a:tailEnd/>
          </a:ln>
        </p:spPr>
        <p:txBody>
          <a:bodyPr anchor="ctr"/>
          <a:lstStyle/>
          <a:p>
            <a:pPr algn="ctr"/>
            <a:endParaRPr lang="zh-CN" altLang="zh-CN">
              <a:solidFill>
                <a:srgbClr val="FFFFFF"/>
              </a:solidFill>
              <a:latin typeface="宋体" pitchFamily="2" charset="-122"/>
              <a:ea typeface="宋体" pitchFamily="2" charset="-122"/>
              <a:sym typeface="宋体" pitchFamily="2" charset="-122"/>
            </a:endParaRPr>
          </a:p>
        </p:txBody>
      </p:sp>
      <p:sp>
        <p:nvSpPr>
          <p:cNvPr id="6" name="矩形 4"/>
          <p:cNvSpPr>
            <a:spLocks noChangeArrowheads="1"/>
          </p:cNvSpPr>
          <p:nvPr/>
        </p:nvSpPr>
        <p:spPr bwMode="auto">
          <a:xfrm>
            <a:off x="1643042" y="908720"/>
            <a:ext cx="5786478" cy="686484"/>
          </a:xfrm>
          <a:prstGeom prst="rect">
            <a:avLst/>
          </a:prstGeom>
          <a:solidFill>
            <a:srgbClr val="0070C0"/>
          </a:solidFill>
          <a:ln w="25400" cap="flat" cmpd="sng">
            <a:noFill/>
            <a:miter lim="800000"/>
            <a:headEnd/>
            <a:tailEnd/>
          </a:ln>
        </p:spPr>
        <p:txBody>
          <a:bodyPr anchor="ctr"/>
          <a:lstStyle/>
          <a:p>
            <a:pPr algn="ctr"/>
            <a:r>
              <a:rPr lang="zh-CN" altLang="en-US" sz="4400" dirty="0">
                <a:solidFill>
                  <a:srgbClr val="FFFFFF"/>
                </a:solidFill>
                <a:latin typeface="微软雅黑" panose="020B0503020204020204" pitchFamily="34" charset="-122"/>
                <a:ea typeface="微软雅黑" panose="020B0503020204020204" pitchFamily="34" charset="-122"/>
              </a:rPr>
              <a:t>关于樊登读书会</a:t>
            </a:r>
            <a:endParaRPr lang="zh-CN" altLang="zh-CN" sz="4400" dirty="0">
              <a:solidFill>
                <a:srgbClr val="FFFFFF"/>
              </a:solidFill>
              <a:latin typeface="宋体" pitchFamily="2" charset="-122"/>
              <a:ea typeface="宋体" pitchFamily="2" charset="-122"/>
              <a:sym typeface="宋体" pitchFamily="2" charset="-122"/>
            </a:endParaRPr>
          </a:p>
        </p:txBody>
      </p:sp>
      <p:sp>
        <p:nvSpPr>
          <p:cNvPr id="7" name="内容占位符 2"/>
          <p:cNvSpPr txBox="1">
            <a:spLocks/>
          </p:cNvSpPr>
          <p:nvPr/>
        </p:nvSpPr>
        <p:spPr>
          <a:xfrm>
            <a:off x="1611313" y="1628800"/>
            <a:ext cx="6448425" cy="452596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50000"/>
              </a:lnSpc>
              <a:buFontTx/>
              <a:buNone/>
              <a:defRPr/>
            </a:pPr>
            <a:r>
              <a:rPr lang="zh-CN" altLang="en-US" sz="2000" dirty="0" smtClean="0">
                <a:solidFill>
                  <a:schemeClr val="tx1">
                    <a:lumMod val="75000"/>
                    <a:lumOff val="25000"/>
                  </a:schemeClr>
                </a:solidFill>
                <a:latin typeface="微软雅黑"/>
                <a:ea typeface="微软雅黑"/>
                <a:cs typeface="微软雅黑"/>
              </a:rPr>
              <a:t>在微信公众平台中搜索“樊登读书会”或者扫描二维码进行关注；</a:t>
            </a:r>
            <a:endParaRPr lang="en-US" altLang="zh-CN" sz="2000" dirty="0" smtClean="0">
              <a:solidFill>
                <a:schemeClr val="tx1">
                  <a:lumMod val="75000"/>
                  <a:lumOff val="25000"/>
                </a:schemeClr>
              </a:solidFill>
              <a:latin typeface="微软雅黑"/>
              <a:ea typeface="微软雅黑"/>
              <a:cs typeface="微软雅黑"/>
            </a:endParaRPr>
          </a:p>
          <a:p>
            <a:pPr marL="0" indent="0">
              <a:lnSpc>
                <a:spcPct val="150000"/>
              </a:lnSpc>
              <a:buFontTx/>
              <a:buNone/>
              <a:defRPr/>
            </a:pPr>
            <a:r>
              <a:rPr lang="zh-CN" altLang="en-US" sz="2000" dirty="0" smtClean="0">
                <a:solidFill>
                  <a:schemeClr val="tx1">
                    <a:lumMod val="75000"/>
                    <a:lumOff val="25000"/>
                  </a:schemeClr>
                </a:solidFill>
                <a:latin typeface="微软雅黑"/>
                <a:ea typeface="微软雅黑"/>
                <a:cs typeface="微软雅黑"/>
              </a:rPr>
              <a:t>非会员可以试读部分读书笔记内容，注册成为会员，第一时间获取全部读书笔记；</a:t>
            </a:r>
            <a:endParaRPr lang="en-US" altLang="zh-CN" sz="2000" dirty="0" smtClean="0">
              <a:solidFill>
                <a:schemeClr val="tx1">
                  <a:lumMod val="75000"/>
                  <a:lumOff val="25000"/>
                </a:schemeClr>
              </a:solidFill>
              <a:latin typeface="微软雅黑"/>
              <a:ea typeface="微软雅黑"/>
              <a:cs typeface="微软雅黑"/>
            </a:endParaRPr>
          </a:p>
          <a:p>
            <a:pPr marL="0" indent="0">
              <a:lnSpc>
                <a:spcPct val="150000"/>
              </a:lnSpc>
              <a:buFontTx/>
              <a:buNone/>
              <a:defRPr/>
            </a:pPr>
            <a:r>
              <a:rPr lang="zh-CN" altLang="en-US" sz="2000" dirty="0" smtClean="0">
                <a:solidFill>
                  <a:schemeClr val="tx1">
                    <a:lumMod val="75000"/>
                    <a:lumOff val="25000"/>
                  </a:schemeClr>
                </a:solidFill>
                <a:latin typeface="微软雅黑"/>
                <a:ea typeface="微软雅黑"/>
                <a:cs typeface="微软雅黑"/>
              </a:rPr>
              <a:t>会员拥有近距离交流的微信会员群，可以随时方便的交流读书心得，有任何读书的疑问都可以在会员群或讨论区中提出。</a:t>
            </a:r>
          </a:p>
          <a:p>
            <a:pPr marL="0" indent="0">
              <a:lnSpc>
                <a:spcPct val="150000"/>
              </a:lnSpc>
              <a:buFontTx/>
              <a:buNone/>
              <a:defRPr/>
            </a:pPr>
            <a:endParaRPr lang="zh-CN" altLang="en-US" sz="1800" dirty="0">
              <a:solidFill>
                <a:schemeClr val="tx1">
                  <a:lumMod val="75000"/>
                  <a:lumOff val="25000"/>
                </a:schemeClr>
              </a:solidFill>
              <a:latin typeface="微软雅黑"/>
              <a:ea typeface="微软雅黑"/>
              <a:cs typeface="微软雅黑"/>
            </a:endParaRPr>
          </a:p>
        </p:txBody>
      </p:sp>
      <p:pic>
        <p:nvPicPr>
          <p:cNvPr id="8" name="图片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77963" y="3781227"/>
            <a:ext cx="147637" cy="223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图片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77963" y="2780928"/>
            <a:ext cx="147637" cy="223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图片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75656" y="1837011"/>
            <a:ext cx="147637" cy="223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内容占位符 2"/>
          <p:cNvSpPr txBox="1">
            <a:spLocks/>
          </p:cNvSpPr>
          <p:nvPr/>
        </p:nvSpPr>
        <p:spPr>
          <a:xfrm>
            <a:off x="2987824" y="5111750"/>
            <a:ext cx="5903913" cy="1630363"/>
          </a:xfrm>
          <a:prstGeom prst="rect">
            <a:avLst/>
          </a:prstGeom>
        </p:spPr>
        <p:txBody>
          <a:bodyPr/>
          <a:lstStyle>
            <a:lvl1pPr>
              <a:spcBef>
                <a:spcPct val="20000"/>
              </a:spcBef>
              <a:buChar char="•"/>
              <a:defRPr kumimoji="1"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kumimoji="1"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kumimoji="1"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kumimoji="1"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9pPr>
          </a:lstStyle>
          <a:p>
            <a:pPr eaLnBrk="1" hangingPunct="1">
              <a:lnSpc>
                <a:spcPct val="150000"/>
              </a:lnSpc>
              <a:buFontTx/>
              <a:buNone/>
            </a:pPr>
            <a:r>
              <a:rPr kumimoji="0" lang="zh-CN" altLang="en-US" sz="1800" dirty="0">
                <a:solidFill>
                  <a:schemeClr val="bg1"/>
                </a:solidFill>
                <a:latin typeface="微软雅黑" panose="020B0503020204020204" pitchFamily="34" charset="-122"/>
                <a:ea typeface="微软雅黑" panose="020B0503020204020204" pitchFamily="34" charset="-122"/>
              </a:rPr>
              <a:t>这里是读书人的社区，是思想碰撞和交流的舞台。</a:t>
            </a:r>
            <a:endParaRPr kumimoji="0" lang="en-US" altLang="zh-CN" sz="1800" dirty="0">
              <a:solidFill>
                <a:schemeClr val="bg1"/>
              </a:solidFill>
              <a:latin typeface="微软雅黑" panose="020B0503020204020204" pitchFamily="34" charset="-122"/>
              <a:ea typeface="微软雅黑" panose="020B0503020204020204" pitchFamily="34" charset="-122"/>
            </a:endParaRPr>
          </a:p>
          <a:p>
            <a:pPr eaLnBrk="1" hangingPunct="1">
              <a:lnSpc>
                <a:spcPct val="150000"/>
              </a:lnSpc>
              <a:buFontTx/>
              <a:buNone/>
            </a:pPr>
            <a:r>
              <a:rPr kumimoji="0" lang="en-US" altLang="zh-CN" sz="1800" dirty="0">
                <a:solidFill>
                  <a:schemeClr val="bg1"/>
                </a:solidFill>
                <a:latin typeface="微软雅黑" panose="020B0503020204020204" pitchFamily="34" charset="-122"/>
                <a:ea typeface="微软雅黑" panose="020B0503020204020204" pitchFamily="34" charset="-122"/>
              </a:rPr>
              <a:t>                                    </a:t>
            </a:r>
            <a:r>
              <a:rPr kumimoji="0" lang="zh-CN" altLang="en-US" sz="1800" dirty="0">
                <a:solidFill>
                  <a:schemeClr val="bg1"/>
                </a:solidFill>
                <a:latin typeface="微软雅黑" panose="020B0503020204020204" pitchFamily="34" charset="-122"/>
                <a:ea typeface="微软雅黑" panose="020B0503020204020204" pitchFamily="34" charset="-122"/>
              </a:rPr>
              <a:t>欢迎爱读书的你！</a:t>
            </a:r>
            <a:endParaRPr kumimoji="0" lang="en-US" altLang="zh-CN" sz="1800" dirty="0">
              <a:solidFill>
                <a:schemeClr val="bg1"/>
              </a:solidFill>
              <a:latin typeface="微软雅黑" panose="020B0503020204020204" pitchFamily="34" charset="-122"/>
              <a:ea typeface="微软雅黑" panose="020B0503020204020204" pitchFamily="34" charset="-122"/>
            </a:endParaRPr>
          </a:p>
          <a:p>
            <a:pPr eaLnBrk="1" hangingPunct="1">
              <a:lnSpc>
                <a:spcPct val="150000"/>
              </a:lnSpc>
              <a:buFontTx/>
              <a:buNone/>
            </a:pPr>
            <a:endParaRPr kumimoji="0" lang="zh-CN" altLang="en-US" sz="1800" dirty="0">
              <a:solidFill>
                <a:srgbClr val="404040"/>
              </a:solidFill>
              <a:latin typeface="微软雅黑" panose="020B0503020204020204" pitchFamily="34" charset="-122"/>
              <a:ea typeface="微软雅黑" panose="020B0503020204020204" pitchFamily="34" charset="-122"/>
            </a:endParaRPr>
          </a:p>
        </p:txBody>
      </p:sp>
      <p:grpSp>
        <p:nvGrpSpPr>
          <p:cNvPr id="12" name="组合 102"/>
          <p:cNvGrpSpPr>
            <a:grpSpLocks/>
          </p:cNvGrpSpPr>
          <p:nvPr/>
        </p:nvGrpSpPr>
        <p:grpSpPr bwMode="auto">
          <a:xfrm>
            <a:off x="3131840" y="5551488"/>
            <a:ext cx="2335210" cy="614362"/>
            <a:chOff x="2066543" y="2143125"/>
            <a:chExt cx="2551313" cy="665852"/>
          </a:xfrm>
        </p:grpSpPr>
        <p:sp>
          <p:nvSpPr>
            <p:cNvPr id="13" name="圆角矩形 12"/>
            <p:cNvSpPr/>
            <p:nvPr/>
          </p:nvSpPr>
          <p:spPr>
            <a:xfrm>
              <a:off x="2066543" y="2143125"/>
              <a:ext cx="2551313" cy="665852"/>
            </a:xfrm>
            <a:prstGeom prst="roundRect">
              <a:avLst/>
            </a:prstGeom>
            <a:solidFill>
              <a:srgbClr val="EEECE1"/>
            </a:solidFill>
            <a:ln w="25400" cap="flat" cmpd="sng" algn="ctr">
              <a:noFill/>
              <a:prstDash val="solid"/>
            </a:ln>
            <a:effectLst/>
          </p:spPr>
          <p:txBody>
            <a:bodyPr anchor="ctr"/>
            <a:lstStyle/>
            <a:p>
              <a:pPr algn="ctr" eaLnBrk="1" fontAlgn="auto" hangingPunct="1">
                <a:spcBef>
                  <a:spcPts val="0"/>
                </a:spcBef>
                <a:spcAft>
                  <a:spcPts val="0"/>
                </a:spcAft>
                <a:defRPr/>
              </a:pPr>
              <a:endParaRPr lang="zh-CN" altLang="en-US" kern="0">
                <a:solidFill>
                  <a:sysClr val="window" lastClr="FFFFFF"/>
                </a:solidFill>
                <a:latin typeface="Calibri"/>
                <a:ea typeface="宋体"/>
              </a:endParaRPr>
            </a:p>
          </p:txBody>
        </p:sp>
        <p:sp>
          <p:nvSpPr>
            <p:cNvPr id="14" name="矩形 94"/>
            <p:cNvSpPr>
              <a:spLocks noChangeArrowheads="1"/>
            </p:cNvSpPr>
            <p:nvPr/>
          </p:nvSpPr>
          <p:spPr bwMode="auto">
            <a:xfrm>
              <a:off x="2331068" y="2268725"/>
              <a:ext cx="286177" cy="285611"/>
            </a:xfrm>
            <a:custGeom>
              <a:avLst/>
              <a:gdLst>
                <a:gd name="T0" fmla="*/ 237101 w 284521"/>
                <a:gd name="T1" fmla="*/ 0 h 286856"/>
                <a:gd name="T2" fmla="*/ 284521 w 284521"/>
                <a:gd name="T3" fmla="*/ 0 h 286856"/>
                <a:gd name="T4" fmla="*/ 284521 w 284521"/>
                <a:gd name="T5" fmla="*/ 286856 h 286856"/>
                <a:gd name="T6" fmla="*/ 237101 w 284521"/>
                <a:gd name="T7" fmla="*/ 286856 h 286856"/>
                <a:gd name="T8" fmla="*/ 0 w 284521"/>
                <a:gd name="T9" fmla="*/ 286856 h 286856"/>
                <a:gd name="T10" fmla="*/ 0 w 284521"/>
                <a:gd name="T11" fmla="*/ 236156 h 286856"/>
                <a:gd name="T12" fmla="*/ 206982 w 284521"/>
                <a:gd name="T13" fmla="*/ 236156 h 286856"/>
                <a:gd name="T14" fmla="*/ 42129 w 284521"/>
                <a:gd name="T15" fmla="*/ 62333 h 286856"/>
                <a:gd name="T16" fmla="*/ 76800 w 284521"/>
                <a:gd name="T17" fmla="*/ 29451 h 286856"/>
                <a:gd name="T18" fmla="*/ 237101 w 284521"/>
                <a:gd name="T19" fmla="*/ 198474 h 286856"/>
                <a:gd name="T20" fmla="*/ 237101 w 284521"/>
                <a:gd name="T21" fmla="*/ 0 h 286856"/>
                <a:gd name="T22" fmla="*/ 0 w 284521"/>
                <a:gd name="T23" fmla="*/ 0 h 286856"/>
                <a:gd name="T24" fmla="*/ 284521 w 284521"/>
                <a:gd name="T25" fmla="*/ 286856 h 286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T22" t="T23" r="T24" b="T25"/>
              <a:pathLst>
                <a:path w="284521" h="286856">
                  <a:moveTo>
                    <a:pt x="237101" y="0"/>
                  </a:moveTo>
                  <a:lnTo>
                    <a:pt x="284521" y="0"/>
                  </a:lnTo>
                  <a:lnTo>
                    <a:pt x="284521" y="286856"/>
                  </a:lnTo>
                  <a:lnTo>
                    <a:pt x="237101" y="286856"/>
                  </a:lnTo>
                  <a:lnTo>
                    <a:pt x="0" y="286856"/>
                  </a:lnTo>
                  <a:lnTo>
                    <a:pt x="0" y="236156"/>
                  </a:lnTo>
                  <a:lnTo>
                    <a:pt x="206982" y="236156"/>
                  </a:lnTo>
                  <a:lnTo>
                    <a:pt x="42129" y="62333"/>
                  </a:lnTo>
                  <a:lnTo>
                    <a:pt x="76800" y="29451"/>
                  </a:lnTo>
                  <a:lnTo>
                    <a:pt x="237101" y="198474"/>
                  </a:lnTo>
                  <a:lnTo>
                    <a:pt x="237101" y="0"/>
                  </a:lnTo>
                  <a:close/>
                </a:path>
              </a:pathLst>
            </a:custGeom>
            <a:solidFill>
              <a:srgbClr val="C00000"/>
            </a:solidFill>
            <a:ln>
              <a:noFill/>
            </a:ln>
            <a:effectLst>
              <a:outerShdw blurRad="63500" dist="38100" dir="5400000" algn="t" rotWithShape="0">
                <a:srgbClr val="000000">
                  <a:alpha val="31998"/>
                </a:srgbClr>
              </a:outerShdw>
            </a:effectLst>
            <a:extLst>
              <a:ext uri="{91240B29-F687-4F45-9708-019B960494DF}">
                <a14:hiddenLine xmlns:a14="http://schemas.microsoft.com/office/drawing/2010/main" w="3175">
                  <a:solidFill>
                    <a:srgbClr val="000000"/>
                  </a:solidFill>
                  <a:miter lim="800000"/>
                  <a:headEnd/>
                  <a:tailEnd/>
                </a14:hiddenLine>
              </a:ext>
            </a:extLst>
          </p:spPr>
          <p:txBody>
            <a:bodyPr anchor="ctr"/>
            <a:lstStyle/>
            <a:p>
              <a:pPr eaLnBrk="1" hangingPunct="1">
                <a:defRPr/>
              </a:pPr>
              <a:endParaRPr lang="zh-CN" altLang="en-US"/>
            </a:p>
          </p:txBody>
        </p:sp>
        <p:cxnSp>
          <p:nvCxnSpPr>
            <p:cNvPr id="15" name="直接连接符 89"/>
            <p:cNvCxnSpPr>
              <a:cxnSpLocks noChangeShapeType="1"/>
            </p:cNvCxnSpPr>
            <p:nvPr/>
          </p:nvCxnSpPr>
          <p:spPr bwMode="auto">
            <a:xfrm>
              <a:off x="2459902" y="2694559"/>
              <a:ext cx="2051641" cy="14203"/>
            </a:xfrm>
            <a:prstGeom prst="line">
              <a:avLst/>
            </a:prstGeom>
            <a:noFill/>
            <a:ln w="6350">
              <a:solidFill>
                <a:srgbClr val="CD1B2B"/>
              </a:solidFill>
              <a:round/>
              <a:headEnd/>
              <a:tailEnd/>
            </a:ln>
            <a:extLst>
              <a:ext uri="{909E8E84-426E-40DD-AFC4-6F175D3DCCD1}">
                <a14:hiddenFill xmlns:a14="http://schemas.microsoft.com/office/drawing/2010/main">
                  <a:noFill/>
                </a14:hiddenFill>
              </a:ext>
            </a:extLst>
          </p:spPr>
        </p:cxnSp>
      </p:grpSp>
      <p:sp>
        <p:nvSpPr>
          <p:cNvPr id="17" name="矩形 81"/>
          <p:cNvSpPr>
            <a:spLocks noChangeArrowheads="1"/>
          </p:cNvSpPr>
          <p:nvPr/>
        </p:nvSpPr>
        <p:spPr bwMode="auto">
          <a:xfrm>
            <a:off x="3635896" y="5602288"/>
            <a:ext cx="17367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kumimoji="1"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kumimoji="1"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kumimoji="1"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r>
              <a:rPr kumimoji="0" lang="zh-CN" altLang="en-US" sz="2400" b="1" dirty="0">
                <a:solidFill>
                  <a:srgbClr val="FF0000"/>
                </a:solidFill>
                <a:latin typeface="微软雅黑" panose="020B0503020204020204" pitchFamily="34" charset="-122"/>
                <a:ea typeface="微软雅黑" panose="020B0503020204020204" pitchFamily="34" charset="-122"/>
              </a:rPr>
              <a:t>樊登读书会</a:t>
            </a:r>
            <a:endParaRPr kumimoji="0" lang="zh-CN" altLang="en-US" sz="1800" dirty="0">
              <a:solidFill>
                <a:srgbClr val="FF0000"/>
              </a:solidFill>
              <a:ea typeface="微软雅黑" panose="020B0503020204020204" pitchFamily="34" charset="-122"/>
            </a:endParaRPr>
          </a:p>
        </p:txBody>
      </p:sp>
    </p:spTree>
    <p:extLst>
      <p:ext uri="{BB962C8B-B14F-4D97-AF65-F5344CB8AC3E}">
        <p14:creationId xmlns:p14="http://schemas.microsoft.com/office/powerpoint/2010/main" val="214985763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055019" y="4350169"/>
            <a:ext cx="5069000" cy="2027238"/>
          </a:xfrm>
          <a:prstGeom prst="rect">
            <a:avLst/>
          </a:prstGeom>
          <a:solidFill>
            <a:srgbClr val="0070C0"/>
          </a:solidFill>
          <a:ln w="25400" cap="flat" cmpd="sng" algn="ctr">
            <a:solidFill>
              <a:srgbClr val="FFFF00"/>
            </a:solidFill>
            <a:prstDash val="solid"/>
          </a:ln>
          <a:effectLst/>
        </p:spPr>
        <p:txBody>
          <a:bodyPr anchor="ctr"/>
          <a:lstStyle/>
          <a:p>
            <a:pPr algn="ctr" eaLnBrk="1" fontAlgn="auto" hangingPunct="1">
              <a:spcBef>
                <a:spcPts val="0"/>
              </a:spcBef>
              <a:spcAft>
                <a:spcPts val="0"/>
              </a:spcAft>
              <a:defRPr/>
            </a:pPr>
            <a:endParaRPr lang="zh-CN" altLang="en-US" kern="0">
              <a:solidFill>
                <a:sysClr val="windowText" lastClr="000000"/>
              </a:solidFill>
              <a:latin typeface="Calibri"/>
              <a:ea typeface="宋体"/>
            </a:endParaRPr>
          </a:p>
        </p:txBody>
      </p:sp>
      <p:sp>
        <p:nvSpPr>
          <p:cNvPr id="4" name="内容占位符 2"/>
          <p:cNvSpPr txBox="1">
            <a:spLocks/>
          </p:cNvSpPr>
          <p:nvPr/>
        </p:nvSpPr>
        <p:spPr bwMode="auto">
          <a:xfrm>
            <a:off x="2255157" y="4562025"/>
            <a:ext cx="4868862" cy="1223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kumimoji="1"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kumimoji="1"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kumimoji="1"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9pPr>
          </a:lstStyle>
          <a:p>
            <a:pPr eaLnBrk="1" hangingPunct="1">
              <a:lnSpc>
                <a:spcPct val="150000"/>
              </a:lnSpc>
              <a:buFontTx/>
              <a:buNone/>
            </a:pPr>
            <a:r>
              <a:rPr kumimoji="0" lang="zh-CN" altLang="en-US" sz="2000" dirty="0">
                <a:solidFill>
                  <a:srgbClr val="FFFFFF"/>
                </a:solidFill>
                <a:latin typeface="微软雅黑" panose="020B0503020204020204" pitchFamily="34" charset="-122"/>
                <a:ea typeface="微软雅黑" panose="020B0503020204020204" pitchFamily="34" charset="-122"/>
              </a:rPr>
              <a:t>如果您觉得有所收获，欢迎邀请您的朋友</a:t>
            </a:r>
            <a:endParaRPr kumimoji="0" lang="en-US" altLang="zh-CN" sz="2000" dirty="0">
              <a:solidFill>
                <a:srgbClr val="FFFFFF"/>
              </a:solidFill>
              <a:latin typeface="微软雅黑" panose="020B0503020204020204" pitchFamily="34" charset="-122"/>
              <a:ea typeface="微软雅黑" panose="020B0503020204020204" pitchFamily="34" charset="-122"/>
            </a:endParaRPr>
          </a:p>
          <a:p>
            <a:pPr eaLnBrk="1" hangingPunct="1">
              <a:lnSpc>
                <a:spcPct val="150000"/>
              </a:lnSpc>
              <a:buFontTx/>
              <a:buNone/>
            </a:pPr>
            <a:r>
              <a:rPr kumimoji="0" lang="zh-CN" altLang="en-US" sz="2000" dirty="0">
                <a:solidFill>
                  <a:srgbClr val="FFFFFF"/>
                </a:solidFill>
                <a:latin typeface="微软雅黑" panose="020B0503020204020204" pitchFamily="34" charset="-122"/>
                <a:ea typeface="微软雅黑" panose="020B0503020204020204" pitchFamily="34" charset="-122"/>
              </a:rPr>
              <a:t>加入</a:t>
            </a:r>
            <a:endParaRPr kumimoji="0" lang="en-US" altLang="zh-CN" sz="2000" dirty="0">
              <a:solidFill>
                <a:srgbClr val="FFFFFF"/>
              </a:solidFill>
              <a:latin typeface="微软雅黑" panose="020B0503020204020204" pitchFamily="34" charset="-122"/>
              <a:ea typeface="微软雅黑" panose="020B0503020204020204" pitchFamily="34" charset="-122"/>
            </a:endParaRPr>
          </a:p>
          <a:p>
            <a:pPr eaLnBrk="1" hangingPunct="1">
              <a:lnSpc>
                <a:spcPct val="150000"/>
              </a:lnSpc>
              <a:buFontTx/>
              <a:buNone/>
            </a:pPr>
            <a:r>
              <a:rPr kumimoji="0" lang="zh-CN" altLang="en-US" sz="2000" dirty="0">
                <a:solidFill>
                  <a:srgbClr val="FFFFFF"/>
                </a:solidFill>
                <a:latin typeface="微软雅黑" panose="020B0503020204020204" pitchFamily="34" charset="-122"/>
                <a:ea typeface="微软雅黑" panose="020B0503020204020204" pitchFamily="34" charset="-122"/>
              </a:rPr>
              <a:t>共同分享读书的喜悦！</a:t>
            </a:r>
            <a:endParaRPr kumimoji="0" lang="zh-CN" altLang="en-US" sz="1800" dirty="0">
              <a:solidFill>
                <a:srgbClr val="FFFFFF"/>
              </a:solidFill>
              <a:latin typeface="微软雅黑" panose="020B0503020204020204" pitchFamily="34" charset="-122"/>
              <a:ea typeface="微软雅黑" panose="020B0503020204020204" pitchFamily="34" charset="-122"/>
            </a:endParaRPr>
          </a:p>
        </p:txBody>
      </p:sp>
      <p:grpSp>
        <p:nvGrpSpPr>
          <p:cNvPr id="5" name="组合 102"/>
          <p:cNvGrpSpPr>
            <a:grpSpLocks/>
          </p:cNvGrpSpPr>
          <p:nvPr/>
        </p:nvGrpSpPr>
        <p:grpSpPr bwMode="auto">
          <a:xfrm>
            <a:off x="2972511" y="5085184"/>
            <a:ext cx="2335213" cy="614362"/>
            <a:chOff x="1987790" y="2143125"/>
            <a:chExt cx="2551315" cy="665852"/>
          </a:xfrm>
        </p:grpSpPr>
        <p:sp>
          <p:nvSpPr>
            <p:cNvPr id="6" name="圆角矩形 5"/>
            <p:cNvSpPr/>
            <p:nvPr/>
          </p:nvSpPr>
          <p:spPr>
            <a:xfrm>
              <a:off x="1987790" y="2143125"/>
              <a:ext cx="2551315" cy="665852"/>
            </a:xfrm>
            <a:prstGeom prst="roundRect">
              <a:avLst/>
            </a:prstGeom>
            <a:solidFill>
              <a:srgbClr val="EEECE1"/>
            </a:solidFill>
            <a:ln w="25400" cap="flat" cmpd="sng" algn="ctr">
              <a:noFill/>
              <a:prstDash val="solid"/>
            </a:ln>
            <a:effectLst/>
          </p:spPr>
          <p:txBody>
            <a:bodyPr anchor="ctr"/>
            <a:lstStyle/>
            <a:p>
              <a:pPr algn="ctr" eaLnBrk="1" fontAlgn="auto" hangingPunct="1">
                <a:spcBef>
                  <a:spcPts val="0"/>
                </a:spcBef>
                <a:spcAft>
                  <a:spcPts val="0"/>
                </a:spcAft>
                <a:defRPr/>
              </a:pPr>
              <a:endParaRPr lang="zh-CN" altLang="en-US" kern="0">
                <a:solidFill>
                  <a:sysClr val="window" lastClr="FFFFFF"/>
                </a:solidFill>
                <a:latin typeface="Calibri"/>
                <a:ea typeface="宋体"/>
              </a:endParaRPr>
            </a:p>
          </p:txBody>
        </p:sp>
        <p:sp>
          <p:nvSpPr>
            <p:cNvPr id="7" name="矩形 94"/>
            <p:cNvSpPr>
              <a:spLocks noChangeArrowheads="1"/>
            </p:cNvSpPr>
            <p:nvPr/>
          </p:nvSpPr>
          <p:spPr bwMode="auto">
            <a:xfrm>
              <a:off x="2126543" y="2268725"/>
              <a:ext cx="286178" cy="285611"/>
            </a:xfrm>
            <a:custGeom>
              <a:avLst/>
              <a:gdLst>
                <a:gd name="T0" fmla="*/ 237101 w 284521"/>
                <a:gd name="T1" fmla="*/ 0 h 286856"/>
                <a:gd name="T2" fmla="*/ 284521 w 284521"/>
                <a:gd name="T3" fmla="*/ 0 h 286856"/>
                <a:gd name="T4" fmla="*/ 284521 w 284521"/>
                <a:gd name="T5" fmla="*/ 286856 h 286856"/>
                <a:gd name="T6" fmla="*/ 237101 w 284521"/>
                <a:gd name="T7" fmla="*/ 286856 h 286856"/>
                <a:gd name="T8" fmla="*/ 0 w 284521"/>
                <a:gd name="T9" fmla="*/ 286856 h 286856"/>
                <a:gd name="T10" fmla="*/ 0 w 284521"/>
                <a:gd name="T11" fmla="*/ 236156 h 286856"/>
                <a:gd name="T12" fmla="*/ 206982 w 284521"/>
                <a:gd name="T13" fmla="*/ 236156 h 286856"/>
                <a:gd name="T14" fmla="*/ 42129 w 284521"/>
                <a:gd name="T15" fmla="*/ 62333 h 286856"/>
                <a:gd name="T16" fmla="*/ 76800 w 284521"/>
                <a:gd name="T17" fmla="*/ 29451 h 286856"/>
                <a:gd name="T18" fmla="*/ 237101 w 284521"/>
                <a:gd name="T19" fmla="*/ 198474 h 286856"/>
                <a:gd name="T20" fmla="*/ 237101 w 284521"/>
                <a:gd name="T21" fmla="*/ 0 h 286856"/>
                <a:gd name="T22" fmla="*/ 0 w 284521"/>
                <a:gd name="T23" fmla="*/ 0 h 286856"/>
                <a:gd name="T24" fmla="*/ 284521 w 284521"/>
                <a:gd name="T25" fmla="*/ 286856 h 2868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T22" t="T23" r="T24" b="T25"/>
              <a:pathLst>
                <a:path w="284521" h="286856">
                  <a:moveTo>
                    <a:pt x="237101" y="0"/>
                  </a:moveTo>
                  <a:lnTo>
                    <a:pt x="284521" y="0"/>
                  </a:lnTo>
                  <a:lnTo>
                    <a:pt x="284521" y="286856"/>
                  </a:lnTo>
                  <a:lnTo>
                    <a:pt x="237101" y="286856"/>
                  </a:lnTo>
                  <a:lnTo>
                    <a:pt x="0" y="286856"/>
                  </a:lnTo>
                  <a:lnTo>
                    <a:pt x="0" y="236156"/>
                  </a:lnTo>
                  <a:lnTo>
                    <a:pt x="206982" y="236156"/>
                  </a:lnTo>
                  <a:lnTo>
                    <a:pt x="42129" y="62333"/>
                  </a:lnTo>
                  <a:lnTo>
                    <a:pt x="76800" y="29451"/>
                  </a:lnTo>
                  <a:lnTo>
                    <a:pt x="237101" y="198474"/>
                  </a:lnTo>
                  <a:lnTo>
                    <a:pt x="237101" y="0"/>
                  </a:lnTo>
                  <a:close/>
                </a:path>
              </a:pathLst>
            </a:custGeom>
            <a:solidFill>
              <a:srgbClr val="C00000"/>
            </a:solidFill>
            <a:ln>
              <a:noFill/>
            </a:ln>
            <a:effectLst>
              <a:outerShdw blurRad="63500" dist="38100" dir="5400000" algn="t" rotWithShape="0">
                <a:srgbClr val="000000">
                  <a:alpha val="31998"/>
                </a:srgbClr>
              </a:outerShdw>
            </a:effectLst>
            <a:extLst>
              <a:ext uri="{91240B29-F687-4F45-9708-019B960494DF}">
                <a14:hiddenLine xmlns:a14="http://schemas.microsoft.com/office/drawing/2010/main" w="3175">
                  <a:solidFill>
                    <a:srgbClr val="000000"/>
                  </a:solidFill>
                  <a:miter lim="800000"/>
                  <a:headEnd/>
                  <a:tailEnd/>
                </a14:hiddenLine>
              </a:ext>
            </a:extLst>
          </p:spPr>
          <p:txBody>
            <a:bodyPr anchor="ctr"/>
            <a:lstStyle/>
            <a:p>
              <a:pPr eaLnBrk="1" hangingPunct="1">
                <a:defRPr/>
              </a:pPr>
              <a:endParaRPr lang="zh-CN" altLang="en-US"/>
            </a:p>
          </p:txBody>
        </p:sp>
        <p:cxnSp>
          <p:nvCxnSpPr>
            <p:cNvPr id="8" name="直接连接符 89"/>
            <p:cNvCxnSpPr>
              <a:cxnSpLocks noChangeShapeType="1"/>
            </p:cNvCxnSpPr>
            <p:nvPr/>
          </p:nvCxnSpPr>
          <p:spPr bwMode="auto">
            <a:xfrm>
              <a:off x="2127471" y="2694559"/>
              <a:ext cx="2051642" cy="14203"/>
            </a:xfrm>
            <a:prstGeom prst="line">
              <a:avLst/>
            </a:prstGeom>
            <a:noFill/>
            <a:ln w="6350">
              <a:solidFill>
                <a:srgbClr val="CD1B2B"/>
              </a:solidFill>
              <a:round/>
              <a:headEnd/>
              <a:tailEnd/>
            </a:ln>
            <a:extLst>
              <a:ext uri="{909E8E84-426E-40DD-AFC4-6F175D3DCCD1}">
                <a14:hiddenFill xmlns:a14="http://schemas.microsoft.com/office/drawing/2010/main">
                  <a:noFill/>
                </a14:hiddenFill>
              </a:ext>
            </a:extLst>
          </p:spPr>
        </p:cxnSp>
      </p:grpSp>
      <p:sp>
        <p:nvSpPr>
          <p:cNvPr id="9" name="矩形 81"/>
          <p:cNvSpPr>
            <a:spLocks noChangeArrowheads="1"/>
          </p:cNvSpPr>
          <p:nvPr/>
        </p:nvSpPr>
        <p:spPr bwMode="auto">
          <a:xfrm>
            <a:off x="3390049" y="5133601"/>
            <a:ext cx="17367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kumimoji="1"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kumimoji="1"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kumimoji="1"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r>
              <a:rPr kumimoji="0" lang="zh-CN" altLang="en-US" sz="2400" b="1" dirty="0">
                <a:solidFill>
                  <a:srgbClr val="FF0000"/>
                </a:solidFill>
                <a:latin typeface="微软雅黑" panose="020B0503020204020204" pitchFamily="34" charset="-122"/>
                <a:ea typeface="微软雅黑" panose="020B0503020204020204" pitchFamily="34" charset="-122"/>
              </a:rPr>
              <a:t>樊登读书会</a:t>
            </a:r>
            <a:endParaRPr kumimoji="0" lang="zh-CN" altLang="en-US" sz="1800" dirty="0">
              <a:solidFill>
                <a:srgbClr val="FF0000"/>
              </a:solidFill>
              <a:ea typeface="微软雅黑" panose="020B0503020204020204" pitchFamily="34" charset="-122"/>
            </a:endParaRPr>
          </a:p>
        </p:txBody>
      </p:sp>
      <p:pic>
        <p:nvPicPr>
          <p:cNvPr id="10" name="Picture 4" descr="c:\users\una\appdata\roaming\360se6\USERDA~1\Temp\232665~1.JPG"/>
          <p:cNvPicPr>
            <a:picLocks noChangeAspect="1" noChangeArrowheads="1"/>
          </p:cNvPicPr>
          <p:nvPr/>
        </p:nvPicPr>
        <p:blipFill>
          <a:blip r:embed="rId2"/>
          <a:srcRect/>
          <a:stretch>
            <a:fillRect/>
          </a:stretch>
        </p:blipFill>
        <p:spPr bwMode="auto">
          <a:xfrm>
            <a:off x="2922644" y="692696"/>
            <a:ext cx="3333750" cy="3333750"/>
          </a:xfrm>
          <a:prstGeom prst="rect">
            <a:avLst/>
          </a:prstGeom>
          <a:noFill/>
        </p:spPr>
      </p:pic>
    </p:spTree>
    <p:extLst>
      <p:ext uri="{BB962C8B-B14F-4D97-AF65-F5344CB8AC3E}">
        <p14:creationId xmlns:p14="http://schemas.microsoft.com/office/powerpoint/2010/main" val="2571150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图表 3"/>
          <p:cNvSpPr>
            <a:spLocks/>
          </p:cNvSpPr>
          <p:nvPr/>
        </p:nvSpPr>
        <p:spPr bwMode="auto">
          <a:xfrm>
            <a:off x="-250825" y="527686"/>
            <a:ext cx="6477000" cy="7949564"/>
          </a:xfrm>
          <a:prstGeom prst="rect">
            <a:avLst/>
          </a:prstGeom>
          <a:noFill/>
          <a:ln w="9525">
            <a:noFill/>
            <a:miter lim="800000"/>
            <a:headEnd/>
            <a:tailEnd/>
          </a:ln>
        </p:spPr>
        <p:txBody>
          <a:bodyPr/>
          <a:lstStyle/>
          <a:p>
            <a:endParaRPr lang="zh-CN" altLang="en-US"/>
          </a:p>
        </p:txBody>
      </p:sp>
      <p:sp>
        <p:nvSpPr>
          <p:cNvPr id="11" name="矩形 10"/>
          <p:cNvSpPr/>
          <p:nvPr/>
        </p:nvSpPr>
        <p:spPr>
          <a:xfrm>
            <a:off x="701566" y="2129468"/>
            <a:ext cx="7915104" cy="458908"/>
          </a:xfrm>
          <a:prstGeom prst="rect">
            <a:avLst/>
          </a:prstGeom>
        </p:spPr>
        <p:txBody>
          <a:bodyPr wrap="square">
            <a:spAutoFit/>
          </a:bodyPr>
          <a:lstStyle/>
          <a:p>
            <a:pPr>
              <a:lnSpc>
                <a:spcPct val="150000"/>
              </a:lnSpc>
            </a:pPr>
            <a:endParaRPr lang="en-US" altLang="zh-CN" dirty="0" smtClean="0">
              <a:latin typeface="微软雅黑" pitchFamily="34" charset="-122"/>
              <a:ea typeface="微软雅黑" pitchFamily="34" charset="-122"/>
              <a:sym typeface="微软雅黑" pitchFamily="34" charset="-122"/>
            </a:endParaRPr>
          </a:p>
        </p:txBody>
      </p:sp>
      <p:sp>
        <p:nvSpPr>
          <p:cNvPr id="10" name="矩形 9"/>
          <p:cNvSpPr/>
          <p:nvPr/>
        </p:nvSpPr>
        <p:spPr>
          <a:xfrm>
            <a:off x="2195736" y="2007650"/>
            <a:ext cx="4752528" cy="2592288"/>
          </a:xfrm>
          <a:prstGeom prst="rect">
            <a:avLst/>
          </a:prstGeom>
          <a:solidFill>
            <a:srgbClr val="0070C0"/>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kumimoji="1" lang="zh-CN" altLang="en-US"/>
          </a:p>
        </p:txBody>
      </p:sp>
      <p:sp>
        <p:nvSpPr>
          <p:cNvPr id="12" name="矩形 11"/>
          <p:cNvSpPr/>
          <p:nvPr/>
        </p:nvSpPr>
        <p:spPr>
          <a:xfrm>
            <a:off x="2299091" y="2124248"/>
            <a:ext cx="4572032" cy="23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pic>
        <p:nvPicPr>
          <p:cNvPr id="13" name="图片 12" descr="logo-37.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84532" y="2158285"/>
            <a:ext cx="2431484" cy="1918787"/>
          </a:xfrm>
          <a:prstGeom prst="rect">
            <a:avLst/>
          </a:prstGeom>
        </p:spPr>
      </p:pic>
      <p:pic>
        <p:nvPicPr>
          <p:cNvPr id="15" name="Picture 2" descr="G:\孑子 朋友们\田君琦\樊登读书会\樊登读书会二维码.jpg"/>
          <p:cNvPicPr>
            <a:picLocks noChangeAspect="1" noChangeArrowheads="1"/>
          </p:cNvPicPr>
          <p:nvPr/>
        </p:nvPicPr>
        <p:blipFill>
          <a:blip r:embed="rId3"/>
          <a:srcRect/>
          <a:stretch>
            <a:fillRect/>
          </a:stretch>
        </p:blipFill>
        <p:spPr bwMode="auto">
          <a:xfrm>
            <a:off x="4470067" y="2132856"/>
            <a:ext cx="2357454" cy="2357454"/>
          </a:xfrm>
          <a:prstGeom prst="rect">
            <a:avLst/>
          </a:prstGeom>
          <a:noFill/>
        </p:spPr>
      </p:pic>
      <p:sp>
        <p:nvSpPr>
          <p:cNvPr id="19" name="TextBox 7"/>
          <p:cNvSpPr txBox="1">
            <a:spLocks noChangeArrowheads="1"/>
          </p:cNvSpPr>
          <p:nvPr/>
        </p:nvSpPr>
        <p:spPr bwMode="auto">
          <a:xfrm>
            <a:off x="2607304" y="3818482"/>
            <a:ext cx="1785937"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kumimoji="1"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kumimoji="1"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kumimoji="1"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kumimoji="1"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kumimoji="1"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FontTx/>
              <a:buNone/>
            </a:pPr>
            <a:r>
              <a:rPr kumimoji="0" lang="zh-CN" altLang="en-US" sz="1800" dirty="0">
                <a:solidFill>
                  <a:srgbClr val="161645"/>
                </a:solidFill>
                <a:latin typeface="迷你简北魏楷书" charset="-122"/>
                <a:ea typeface="迷你简北魏楷书" charset="-122"/>
              </a:rPr>
              <a:t>欢迎关注</a:t>
            </a:r>
          </a:p>
        </p:txBody>
      </p:sp>
      <p:sp>
        <p:nvSpPr>
          <p:cNvPr id="14" name="文本框 1"/>
          <p:cNvSpPr txBox="1"/>
          <p:nvPr/>
        </p:nvSpPr>
        <p:spPr>
          <a:xfrm>
            <a:off x="3059895" y="5091635"/>
            <a:ext cx="3539752" cy="400110"/>
          </a:xfrm>
          <a:prstGeom prst="rect">
            <a:avLst/>
          </a:prstGeom>
          <a:noFill/>
        </p:spPr>
        <p:txBody>
          <a:bodyPr wrap="none" rtlCol="0">
            <a:spAutoFit/>
          </a:bodyPr>
          <a:lstStyle>
            <a:defPPr>
              <a:defRPr lang="zh-CN"/>
            </a:defPPr>
            <a:lvl1pPr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1pPr>
            <a:lvl2pPr marL="457200"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2pPr>
            <a:lvl3pPr marL="914400"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3pPr>
            <a:lvl4pPr marL="1371600"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4pPr>
            <a:lvl5pPr marL="1828800"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5pPr>
            <a:lvl6pPr marL="2286000" algn="l" defTabSz="914400" rtl="0" eaLnBrk="1" latinLnBrk="0" hangingPunct="1">
              <a:defRPr kern="1200">
                <a:solidFill>
                  <a:schemeClr val="tx1"/>
                </a:solidFill>
                <a:latin typeface="Arial" pitchFamily="34" charset="0"/>
                <a:ea typeface="宋体" pitchFamily="2" charset="-122"/>
                <a:cs typeface="+mn-cs"/>
              </a:defRPr>
            </a:lvl6pPr>
            <a:lvl7pPr marL="2743200" algn="l" defTabSz="914400" rtl="0" eaLnBrk="1" latinLnBrk="0" hangingPunct="1">
              <a:defRPr kern="1200">
                <a:solidFill>
                  <a:schemeClr val="tx1"/>
                </a:solidFill>
                <a:latin typeface="Arial" pitchFamily="34" charset="0"/>
                <a:ea typeface="宋体" pitchFamily="2" charset="-122"/>
                <a:cs typeface="+mn-cs"/>
              </a:defRPr>
            </a:lvl7pPr>
            <a:lvl8pPr marL="3200400" algn="l" defTabSz="914400" rtl="0" eaLnBrk="1" latinLnBrk="0" hangingPunct="1">
              <a:defRPr kern="1200">
                <a:solidFill>
                  <a:schemeClr val="tx1"/>
                </a:solidFill>
                <a:latin typeface="Arial" pitchFamily="34" charset="0"/>
                <a:ea typeface="宋体" pitchFamily="2" charset="-122"/>
                <a:cs typeface="+mn-cs"/>
              </a:defRPr>
            </a:lvl8pPr>
            <a:lvl9pPr marL="3657600" algn="l" defTabSz="914400" rtl="0" eaLnBrk="1" latinLnBrk="0" hangingPunct="1">
              <a:defRPr kern="1200">
                <a:solidFill>
                  <a:schemeClr val="tx1"/>
                </a:solidFill>
                <a:latin typeface="Arial" pitchFamily="34" charset="0"/>
                <a:ea typeface="宋体" pitchFamily="2" charset="-122"/>
                <a:cs typeface="+mn-cs"/>
              </a:defRPr>
            </a:lvl9pPr>
          </a:lstStyle>
          <a:p>
            <a:pPr algn="ctr"/>
            <a:r>
              <a:rPr lang="zh-CN" altLang="en-US" sz="2000" b="1" dirty="0" smtClean="0">
                <a:latin typeface="隶书" panose="02010509060101010101" pitchFamily="49" charset="-122"/>
                <a:ea typeface="隶书" panose="02010509060101010101" pitchFamily="49" charset="-122"/>
              </a:rPr>
              <a:t>上海科必达信息科技有限公司</a:t>
            </a:r>
            <a:endParaRPr lang="en-US" altLang="zh-CN" sz="2000" b="1" dirty="0" smtClean="0">
              <a:latin typeface="隶书" panose="02010509060101010101" pitchFamily="49" charset="-122"/>
              <a:ea typeface="隶书" panose="02010509060101010101" pitchFamily="49" charset="-122"/>
            </a:endParaRPr>
          </a:p>
        </p:txBody>
      </p:sp>
      <p:sp>
        <p:nvSpPr>
          <p:cNvPr id="16" name="文本框 2"/>
          <p:cNvSpPr txBox="1"/>
          <p:nvPr/>
        </p:nvSpPr>
        <p:spPr>
          <a:xfrm>
            <a:off x="3616464" y="5576503"/>
            <a:ext cx="2236510" cy="707886"/>
          </a:xfrm>
          <a:prstGeom prst="rect">
            <a:avLst/>
          </a:prstGeom>
          <a:noFill/>
        </p:spPr>
        <p:txBody>
          <a:bodyPr wrap="none" rtlCol="0">
            <a:spAutoFit/>
          </a:bodyPr>
          <a:lstStyle>
            <a:defPPr>
              <a:defRPr lang="zh-CN"/>
            </a:defPPr>
            <a:lvl1pPr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1pPr>
            <a:lvl2pPr marL="457200"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2pPr>
            <a:lvl3pPr marL="914400"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3pPr>
            <a:lvl4pPr marL="1371600"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4pPr>
            <a:lvl5pPr marL="1828800" algn="l" rtl="0" fontAlgn="base">
              <a:spcBef>
                <a:spcPct val="0"/>
              </a:spcBef>
              <a:spcAft>
                <a:spcPct val="0"/>
              </a:spcAft>
              <a:buFont typeface="Arial" pitchFamily="34" charset="0"/>
              <a:defRPr kern="1200">
                <a:solidFill>
                  <a:schemeClr val="tx1"/>
                </a:solidFill>
                <a:latin typeface="Arial" pitchFamily="34" charset="0"/>
                <a:ea typeface="宋体" pitchFamily="2" charset="-122"/>
                <a:cs typeface="+mn-cs"/>
              </a:defRPr>
            </a:lvl5pPr>
            <a:lvl6pPr marL="2286000" algn="l" defTabSz="914400" rtl="0" eaLnBrk="1" latinLnBrk="0" hangingPunct="1">
              <a:defRPr kern="1200">
                <a:solidFill>
                  <a:schemeClr val="tx1"/>
                </a:solidFill>
                <a:latin typeface="Arial" pitchFamily="34" charset="0"/>
                <a:ea typeface="宋体" pitchFamily="2" charset="-122"/>
                <a:cs typeface="+mn-cs"/>
              </a:defRPr>
            </a:lvl6pPr>
            <a:lvl7pPr marL="2743200" algn="l" defTabSz="914400" rtl="0" eaLnBrk="1" latinLnBrk="0" hangingPunct="1">
              <a:defRPr kern="1200">
                <a:solidFill>
                  <a:schemeClr val="tx1"/>
                </a:solidFill>
                <a:latin typeface="Arial" pitchFamily="34" charset="0"/>
                <a:ea typeface="宋体" pitchFamily="2" charset="-122"/>
                <a:cs typeface="+mn-cs"/>
              </a:defRPr>
            </a:lvl7pPr>
            <a:lvl8pPr marL="3200400" algn="l" defTabSz="914400" rtl="0" eaLnBrk="1" latinLnBrk="0" hangingPunct="1">
              <a:defRPr kern="1200">
                <a:solidFill>
                  <a:schemeClr val="tx1"/>
                </a:solidFill>
                <a:latin typeface="Arial" pitchFamily="34" charset="0"/>
                <a:ea typeface="宋体" pitchFamily="2" charset="-122"/>
                <a:cs typeface="+mn-cs"/>
              </a:defRPr>
            </a:lvl8pPr>
            <a:lvl9pPr marL="3657600" algn="l" defTabSz="914400" rtl="0" eaLnBrk="1" latinLnBrk="0" hangingPunct="1">
              <a:defRPr kern="1200">
                <a:solidFill>
                  <a:schemeClr val="tx1"/>
                </a:solidFill>
                <a:latin typeface="Arial" pitchFamily="34" charset="0"/>
                <a:ea typeface="宋体" pitchFamily="2" charset="-122"/>
                <a:cs typeface="+mn-cs"/>
              </a:defRPr>
            </a:lvl9pPr>
          </a:lstStyle>
          <a:p>
            <a:r>
              <a:rPr lang="zh-CN" altLang="en-US" sz="4000" dirty="0" smtClean="0">
                <a:solidFill>
                  <a:srgbClr val="C00000"/>
                </a:solidFill>
                <a:latin typeface="华文行楷" panose="02010800040101010101" pitchFamily="2" charset="-122"/>
                <a:ea typeface="华文行楷" panose="02010800040101010101" pitchFamily="2" charset="-122"/>
              </a:rPr>
              <a:t>荣誉出品</a:t>
            </a:r>
            <a:endParaRPr lang="zh-CN" altLang="en-US" sz="4000" dirty="0">
              <a:solidFill>
                <a:srgbClr val="C00000"/>
              </a:solidFill>
              <a:latin typeface="华文行楷" panose="02010800040101010101" pitchFamily="2" charset="-122"/>
              <a:ea typeface="华文行楷" panose="02010800040101010101" pitchFamily="2" charset="-122"/>
            </a:endParaRPr>
          </a:p>
        </p:txBody>
      </p:sp>
    </p:spTree>
    <p:extLst>
      <p:ext uri="{BB962C8B-B14F-4D97-AF65-F5344CB8AC3E}">
        <p14:creationId xmlns:p14="http://schemas.microsoft.com/office/powerpoint/2010/main" val="812052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6"/>
          <p:cNvSpPr>
            <a:spLocks noChangeArrowheads="1"/>
          </p:cNvSpPr>
          <p:nvPr/>
        </p:nvSpPr>
        <p:spPr bwMode="auto">
          <a:xfrm>
            <a:off x="1000100" y="2071678"/>
            <a:ext cx="7500990" cy="3571900"/>
          </a:xfrm>
          <a:prstGeom prst="rect">
            <a:avLst/>
          </a:prstGeom>
          <a:solidFill>
            <a:srgbClr val="F2F2F2"/>
          </a:solidFill>
          <a:ln w="25400" cap="flat" cmpd="sng">
            <a:noFill/>
            <a:miter lim="800000"/>
            <a:headEnd/>
            <a:tailEnd/>
          </a:ln>
        </p:spPr>
        <p:txBody>
          <a:bodyPr anchor="ctr"/>
          <a:lstStyle/>
          <a:p>
            <a:pPr>
              <a:lnSpc>
                <a:spcPct val="150000"/>
              </a:lnSpc>
            </a:pPr>
            <a:endParaRPr lang="en-US" altLang="zh-CN" dirty="0" smtClean="0">
              <a:latin typeface="微软雅黑" pitchFamily="34" charset="-122"/>
              <a:ea typeface="微软雅黑" pitchFamily="34" charset="-122"/>
              <a:sym typeface="微软雅黑" pitchFamily="34" charset="-122"/>
            </a:endParaRPr>
          </a:p>
          <a:p>
            <a:pPr>
              <a:lnSpc>
                <a:spcPct val="150000"/>
              </a:lnSpc>
            </a:pPr>
            <a:endParaRPr lang="en-US" altLang="zh-CN" dirty="0" smtClean="0">
              <a:latin typeface="微软雅黑" pitchFamily="34" charset="-122"/>
              <a:ea typeface="微软雅黑" pitchFamily="34" charset="-122"/>
              <a:sym typeface="微软雅黑" pitchFamily="34" charset="-122"/>
            </a:endParaRPr>
          </a:p>
          <a:p>
            <a:pPr>
              <a:lnSpc>
                <a:spcPct val="150000"/>
              </a:lnSpc>
            </a:pPr>
            <a:r>
              <a:rPr lang="zh-CN" altLang="en-US" dirty="0" smtClean="0">
                <a:latin typeface="微软雅黑" pitchFamily="34" charset="-122"/>
                <a:ea typeface="微软雅黑" pitchFamily="34" charset="-122"/>
                <a:sym typeface="微软雅黑" pitchFamily="34" charset="-122"/>
              </a:rPr>
              <a:t>这本书的作者是史蒂芬</a:t>
            </a:r>
            <a:r>
              <a:rPr lang="en-US" altLang="zh-CN" dirty="0" smtClean="0">
                <a:latin typeface="微软雅黑" pitchFamily="34" charset="-122"/>
                <a:ea typeface="微软雅黑" pitchFamily="34" charset="-122"/>
                <a:sym typeface="微软雅黑" pitchFamily="34" charset="-122"/>
              </a:rPr>
              <a:t>.</a:t>
            </a:r>
            <a:r>
              <a:rPr lang="zh-CN" altLang="en-US" dirty="0" smtClean="0">
                <a:latin typeface="微软雅黑" pitchFamily="34" charset="-122"/>
                <a:ea typeface="微软雅黑" pitchFamily="34" charset="-122"/>
                <a:sym typeface="微软雅黑" pitchFamily="34" charset="-122"/>
              </a:rPr>
              <a:t>柯维，他的成名作</a:t>
            </a:r>
            <a:r>
              <a:rPr lang="en-US" altLang="zh-CN" dirty="0" smtClean="0">
                <a:latin typeface="微软雅黑" pitchFamily="34" charset="-122"/>
                <a:ea typeface="微软雅黑" pitchFamily="34" charset="-122"/>
                <a:sym typeface="微软雅黑" pitchFamily="34" charset="-122"/>
              </a:rPr>
              <a:t>《</a:t>
            </a:r>
            <a:r>
              <a:rPr lang="zh-CN" altLang="en-US" dirty="0" smtClean="0">
                <a:latin typeface="微软雅黑" pitchFamily="34" charset="-122"/>
                <a:ea typeface="微软雅黑" pitchFamily="34" charset="-122"/>
                <a:sym typeface="微软雅黑" pitchFamily="34" charset="-122"/>
              </a:rPr>
              <a:t>高效能人士的七个习惯</a:t>
            </a:r>
            <a:r>
              <a:rPr lang="en-US" altLang="zh-CN" dirty="0" smtClean="0">
                <a:latin typeface="微软雅黑" pitchFamily="34" charset="-122"/>
                <a:ea typeface="微软雅黑" pitchFamily="34" charset="-122"/>
                <a:sym typeface="微软雅黑" pitchFamily="34" charset="-122"/>
              </a:rPr>
              <a:t>》</a:t>
            </a:r>
            <a:r>
              <a:rPr lang="zh-CN" altLang="en-US" dirty="0" smtClean="0">
                <a:latin typeface="微软雅黑" pitchFamily="34" charset="-122"/>
                <a:ea typeface="微软雅黑" pitchFamily="34" charset="-122"/>
                <a:sym typeface="微软雅黑" pitchFamily="34" charset="-122"/>
              </a:rPr>
              <a:t>影响了全球大量成功人士。</a:t>
            </a:r>
            <a:endParaRPr lang="zh-CN" altLang="en-US" dirty="0" smtClean="0">
              <a:ea typeface="宋体" pitchFamily="2" charset="-122"/>
            </a:endParaRPr>
          </a:p>
          <a:p>
            <a:pPr>
              <a:lnSpc>
                <a:spcPct val="150000"/>
              </a:lnSpc>
            </a:pPr>
            <a:r>
              <a:rPr lang="zh-CN" altLang="en-US" dirty="0" smtClean="0">
                <a:latin typeface="微软雅黑" pitchFamily="34" charset="-122"/>
                <a:ea typeface="微软雅黑" pitchFamily="34" charset="-122"/>
                <a:sym typeface="微软雅黑" pitchFamily="34" charset="-122"/>
              </a:rPr>
              <a:t>这本书是柯维去世前写的最后一本书，根据他永远“活在高潮”的理念，这本书也可以被认为是他写的最好的一本。他把之前的</a:t>
            </a:r>
            <a:r>
              <a:rPr lang="en-US" altLang="zh-CN" dirty="0" smtClean="0">
                <a:latin typeface="微软雅黑" pitchFamily="34" charset="-122"/>
                <a:ea typeface="微软雅黑" pitchFamily="34" charset="-122"/>
                <a:sym typeface="微软雅黑" pitchFamily="34" charset="-122"/>
              </a:rPr>
              <a:t>7</a:t>
            </a:r>
            <a:r>
              <a:rPr lang="zh-CN" altLang="en-US" dirty="0" smtClean="0">
                <a:latin typeface="微软雅黑" pitchFamily="34" charset="-122"/>
                <a:ea typeface="微软雅黑" pitchFamily="34" charset="-122"/>
                <a:sym typeface="微软雅黑" pitchFamily="34" charset="-122"/>
              </a:rPr>
              <a:t>个习惯浓缩成一件事，那就是随时随地能够做出第</a:t>
            </a:r>
            <a:r>
              <a:rPr lang="en-US" altLang="zh-CN" dirty="0" smtClean="0">
                <a:latin typeface="微软雅黑" pitchFamily="34" charset="-122"/>
                <a:ea typeface="微软雅黑" pitchFamily="34" charset="-122"/>
                <a:sym typeface="微软雅黑" pitchFamily="34" charset="-122"/>
              </a:rPr>
              <a:t>3</a:t>
            </a:r>
            <a:r>
              <a:rPr lang="zh-CN" altLang="en-US" dirty="0" smtClean="0">
                <a:latin typeface="微软雅黑" pitchFamily="34" charset="-122"/>
                <a:ea typeface="微软雅黑" pitchFamily="34" charset="-122"/>
                <a:sym typeface="微软雅黑" pitchFamily="34" charset="-122"/>
              </a:rPr>
              <a:t>选择。你可以把第</a:t>
            </a:r>
            <a:r>
              <a:rPr lang="en-US" altLang="zh-CN" dirty="0" smtClean="0">
                <a:latin typeface="微软雅黑" pitchFamily="34" charset="-122"/>
                <a:ea typeface="微软雅黑" pitchFamily="34" charset="-122"/>
                <a:sym typeface="微软雅黑" pitchFamily="34" charset="-122"/>
              </a:rPr>
              <a:t>3</a:t>
            </a:r>
            <a:r>
              <a:rPr lang="zh-CN" altLang="en-US" dirty="0" smtClean="0">
                <a:latin typeface="微软雅黑" pitchFamily="34" charset="-122"/>
                <a:ea typeface="微软雅黑" pitchFamily="34" charset="-122"/>
                <a:sym typeface="微软雅黑" pitchFamily="34" charset="-122"/>
              </a:rPr>
              <a:t>选择当做一种人生信仰，也可以仅仅当做一个思考问题解决问题的方法。</a:t>
            </a:r>
            <a:endParaRPr lang="en-US" altLang="zh-CN" dirty="0" smtClean="0">
              <a:latin typeface="微软雅黑" pitchFamily="34" charset="-122"/>
              <a:ea typeface="微软雅黑" pitchFamily="34" charset="-122"/>
              <a:sym typeface="微软雅黑" pitchFamily="34" charset="-122"/>
            </a:endParaRPr>
          </a:p>
          <a:p>
            <a:pPr>
              <a:lnSpc>
                <a:spcPct val="150000"/>
              </a:lnSpc>
            </a:pPr>
            <a:r>
              <a:rPr lang="zh-CN" altLang="en-US" dirty="0" smtClean="0">
                <a:latin typeface="微软雅黑" pitchFamily="34" charset="-122"/>
                <a:ea typeface="微软雅黑" pitchFamily="34" charset="-122"/>
                <a:sym typeface="微软雅黑" pitchFamily="34" charset="-122"/>
              </a:rPr>
              <a:t>柯维受孔子影响很大，所以第</a:t>
            </a:r>
            <a:r>
              <a:rPr lang="en-US" altLang="zh-CN" dirty="0" smtClean="0">
                <a:latin typeface="微软雅黑" pitchFamily="34" charset="-122"/>
                <a:ea typeface="微软雅黑" pitchFamily="34" charset="-122"/>
                <a:sym typeface="微软雅黑" pitchFamily="34" charset="-122"/>
              </a:rPr>
              <a:t>3</a:t>
            </a:r>
            <a:r>
              <a:rPr lang="zh-CN" altLang="en-US" dirty="0" smtClean="0">
                <a:latin typeface="微软雅黑" pitchFamily="34" charset="-122"/>
                <a:ea typeface="微软雅黑" pitchFamily="34" charset="-122"/>
                <a:sym typeface="微软雅黑" pitchFamily="34" charset="-122"/>
              </a:rPr>
              <a:t>选择可以被看做是他老人家“吾道一以贯之”的集大成之作。</a:t>
            </a:r>
            <a:endParaRPr lang="en-US" altLang="zh-CN" dirty="0" smtClean="0">
              <a:latin typeface="微软雅黑" pitchFamily="34" charset="-122"/>
              <a:ea typeface="微软雅黑" pitchFamily="34" charset="-122"/>
              <a:sym typeface="微软雅黑" pitchFamily="34" charset="-122"/>
            </a:endParaRPr>
          </a:p>
          <a:p>
            <a:pPr>
              <a:lnSpc>
                <a:spcPct val="150000"/>
              </a:lnSpc>
            </a:pPr>
            <a:endParaRPr lang="en-US" altLang="zh-CN" dirty="0" smtClean="0">
              <a:latin typeface="微软雅黑" pitchFamily="34" charset="-122"/>
              <a:ea typeface="微软雅黑" pitchFamily="34" charset="-122"/>
              <a:sym typeface="微软雅黑" pitchFamily="34" charset="-122"/>
            </a:endParaRPr>
          </a:p>
          <a:p>
            <a:pPr>
              <a:lnSpc>
                <a:spcPct val="150000"/>
              </a:lnSpc>
            </a:pPr>
            <a:endParaRPr lang="zh-CN" altLang="en-US" dirty="0" smtClean="0">
              <a:latin typeface="微软雅黑" pitchFamily="34" charset="-122"/>
              <a:ea typeface="微软雅黑" pitchFamily="34" charset="-122"/>
              <a:sym typeface="微软雅黑" pitchFamily="34" charset="-122"/>
            </a:endParaRPr>
          </a:p>
        </p:txBody>
      </p:sp>
      <p:sp>
        <p:nvSpPr>
          <p:cNvPr id="11270" name="矩形 6"/>
          <p:cNvSpPr>
            <a:spLocks noChangeArrowheads="1"/>
          </p:cNvSpPr>
          <p:nvPr/>
        </p:nvSpPr>
        <p:spPr bwMode="auto">
          <a:xfrm>
            <a:off x="571472" y="0"/>
            <a:ext cx="4000528" cy="1285860"/>
          </a:xfrm>
          <a:prstGeom prst="rect">
            <a:avLst/>
          </a:prstGeom>
          <a:solidFill>
            <a:srgbClr val="F2F2F2"/>
          </a:solidFill>
          <a:ln w="25400" cap="flat" cmpd="sng">
            <a:noFill/>
            <a:miter lim="800000"/>
            <a:headEnd/>
            <a:tailEnd/>
          </a:ln>
        </p:spPr>
        <p:txBody>
          <a:bodyPr anchor="ctr"/>
          <a:lstStyle/>
          <a:p>
            <a:pPr algn="ctr"/>
            <a:endParaRPr lang="zh-CN" altLang="zh-CN">
              <a:solidFill>
                <a:srgbClr val="FFFFFF"/>
              </a:solidFill>
              <a:latin typeface="宋体" pitchFamily="2" charset="-122"/>
              <a:ea typeface="宋体" pitchFamily="2" charset="-122"/>
              <a:sym typeface="宋体" pitchFamily="2" charset="-122"/>
            </a:endParaRPr>
          </a:p>
        </p:txBody>
      </p:sp>
      <p:sp>
        <p:nvSpPr>
          <p:cNvPr id="11" name="矩形 4"/>
          <p:cNvSpPr>
            <a:spLocks noChangeArrowheads="1"/>
          </p:cNvSpPr>
          <p:nvPr/>
        </p:nvSpPr>
        <p:spPr bwMode="auto">
          <a:xfrm>
            <a:off x="928662" y="595024"/>
            <a:ext cx="3643338" cy="662940"/>
          </a:xfrm>
          <a:prstGeom prst="rect">
            <a:avLst/>
          </a:prstGeom>
          <a:solidFill>
            <a:srgbClr val="0070C0"/>
          </a:solidFill>
          <a:ln w="25400" cap="flat" cmpd="sng">
            <a:noFill/>
            <a:miter lim="800000"/>
            <a:headEnd/>
            <a:tailEnd/>
          </a:ln>
        </p:spPr>
        <p:txBody>
          <a:bodyPr anchor="ctr"/>
          <a:lstStyle/>
          <a:p>
            <a:pPr algn="ctr"/>
            <a:endParaRPr lang="zh-CN" altLang="zh-CN">
              <a:solidFill>
                <a:srgbClr val="FFFFFF"/>
              </a:solidFill>
              <a:latin typeface="宋体" pitchFamily="2" charset="-122"/>
              <a:ea typeface="宋体" pitchFamily="2" charset="-122"/>
              <a:sym typeface="宋体" pitchFamily="2" charset="-122"/>
            </a:endParaRPr>
          </a:p>
        </p:txBody>
      </p:sp>
      <p:sp>
        <p:nvSpPr>
          <p:cNvPr id="11267" name="图表 3"/>
          <p:cNvSpPr>
            <a:spLocks/>
          </p:cNvSpPr>
          <p:nvPr/>
        </p:nvSpPr>
        <p:spPr bwMode="auto">
          <a:xfrm>
            <a:off x="-250825" y="527686"/>
            <a:ext cx="6477000" cy="7949564"/>
          </a:xfrm>
          <a:prstGeom prst="rect">
            <a:avLst/>
          </a:prstGeom>
          <a:noFill/>
          <a:ln w="9525">
            <a:noFill/>
            <a:miter lim="800000"/>
            <a:headEnd/>
            <a:tailEnd/>
          </a:ln>
        </p:spPr>
        <p:txBody>
          <a:bodyPr/>
          <a:lstStyle/>
          <a:p>
            <a:endParaRPr lang="zh-CN" altLang="en-US"/>
          </a:p>
        </p:txBody>
      </p:sp>
      <p:sp>
        <p:nvSpPr>
          <p:cNvPr id="11268" name="矩形 4"/>
          <p:cNvSpPr>
            <a:spLocks noChangeArrowheads="1"/>
          </p:cNvSpPr>
          <p:nvPr/>
        </p:nvSpPr>
        <p:spPr bwMode="auto">
          <a:xfrm>
            <a:off x="541341" y="0"/>
            <a:ext cx="315883" cy="1285860"/>
          </a:xfrm>
          <a:prstGeom prst="rect">
            <a:avLst/>
          </a:prstGeom>
          <a:solidFill>
            <a:srgbClr val="FFC000"/>
          </a:solidFill>
          <a:ln w="25400" cap="flat" cmpd="sng">
            <a:noFill/>
            <a:miter lim="800000"/>
            <a:headEnd/>
            <a:tailEnd/>
          </a:ln>
        </p:spPr>
        <p:txBody>
          <a:bodyPr anchor="ctr"/>
          <a:lstStyle/>
          <a:p>
            <a:pPr algn="ctr"/>
            <a:endParaRPr lang="zh-CN" altLang="zh-CN">
              <a:solidFill>
                <a:srgbClr val="FFFFFF"/>
              </a:solidFill>
              <a:latin typeface="宋体" pitchFamily="2" charset="-122"/>
              <a:ea typeface="宋体" pitchFamily="2" charset="-122"/>
              <a:sym typeface="宋体" pitchFamily="2" charset="-122"/>
            </a:endParaRPr>
          </a:p>
        </p:txBody>
      </p:sp>
      <p:sp>
        <p:nvSpPr>
          <p:cNvPr id="11269" name="TextBox 5"/>
          <p:cNvSpPr>
            <a:spLocks noChangeArrowheads="1"/>
          </p:cNvSpPr>
          <p:nvPr/>
        </p:nvSpPr>
        <p:spPr bwMode="auto">
          <a:xfrm>
            <a:off x="871738" y="530933"/>
            <a:ext cx="3128758" cy="769441"/>
          </a:xfrm>
          <a:prstGeom prst="rect">
            <a:avLst/>
          </a:prstGeom>
          <a:noFill/>
          <a:ln w="9525">
            <a:noFill/>
            <a:miter lim="800000"/>
            <a:headEnd/>
            <a:tailEnd/>
          </a:ln>
        </p:spPr>
        <p:txBody>
          <a:bodyPr wrap="square">
            <a:spAutoFit/>
          </a:bodyPr>
          <a:lstStyle/>
          <a:p>
            <a:r>
              <a:rPr lang="zh-CN" altLang="en-US" sz="4400" dirty="0" smtClean="0">
                <a:solidFill>
                  <a:schemeClr val="bg1"/>
                </a:solidFill>
                <a:latin typeface="微软雅黑" pitchFamily="34" charset="-122"/>
                <a:ea typeface="微软雅黑" pitchFamily="34" charset="-122"/>
              </a:rPr>
              <a:t>我的读后感</a:t>
            </a:r>
            <a:endParaRPr lang="zh-CN" altLang="en-US" sz="4400" dirty="0">
              <a:solidFill>
                <a:schemeClr val="bg1"/>
              </a:solidFill>
              <a:latin typeface="微软雅黑" pitchFamily="34" charset="-122"/>
              <a:ea typeface="微软雅黑" pitchFamily="34" charset="-122"/>
            </a:endParaRPr>
          </a:p>
        </p:txBody>
      </p:sp>
      <p:sp>
        <p:nvSpPr>
          <p:cNvPr id="11273" name="矩形 9"/>
          <p:cNvSpPr>
            <a:spLocks noChangeArrowheads="1"/>
          </p:cNvSpPr>
          <p:nvPr/>
        </p:nvSpPr>
        <p:spPr bwMode="auto">
          <a:xfrm>
            <a:off x="8358214" y="5143512"/>
            <a:ext cx="100012" cy="422910"/>
          </a:xfrm>
          <a:prstGeom prst="rect">
            <a:avLst/>
          </a:prstGeom>
          <a:solidFill>
            <a:srgbClr val="FFC000"/>
          </a:solidFill>
          <a:ln w="25400" cap="flat" cmpd="sng">
            <a:noFill/>
            <a:miter lim="800000"/>
            <a:headEnd/>
            <a:tailEnd/>
          </a:ln>
        </p:spPr>
        <p:txBody>
          <a:bodyPr anchor="ctr"/>
          <a:lstStyle/>
          <a:p>
            <a:pPr algn="ctr"/>
            <a:endParaRPr lang="zh-CN" altLang="zh-CN">
              <a:solidFill>
                <a:srgbClr val="FFFFFF"/>
              </a:solidFill>
              <a:latin typeface="宋体" pitchFamily="2" charset="-122"/>
              <a:ea typeface="宋体" pitchFamily="2" charset="-122"/>
              <a:sym typeface="宋体" pitchFamily="2" charset="-122"/>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6"/>
          <p:cNvSpPr>
            <a:spLocks noChangeArrowheads="1"/>
          </p:cNvSpPr>
          <p:nvPr/>
        </p:nvSpPr>
        <p:spPr bwMode="auto">
          <a:xfrm>
            <a:off x="928662" y="1500174"/>
            <a:ext cx="7643866" cy="2857520"/>
          </a:xfrm>
          <a:prstGeom prst="rect">
            <a:avLst/>
          </a:prstGeom>
          <a:solidFill>
            <a:srgbClr val="F2F2F2"/>
          </a:solidFill>
          <a:ln w="25400" cap="flat" cmpd="sng">
            <a:noFill/>
            <a:miter lim="800000"/>
            <a:headEnd/>
            <a:tailEnd/>
          </a:ln>
        </p:spPr>
        <p:txBody>
          <a:bodyPr anchor="ctr"/>
          <a:lstStyle/>
          <a:p>
            <a:pPr algn="ctr"/>
            <a:endParaRPr lang="zh-CN" altLang="zh-CN">
              <a:solidFill>
                <a:srgbClr val="FFFFFF"/>
              </a:solidFill>
              <a:latin typeface="宋体" pitchFamily="2" charset="-122"/>
              <a:ea typeface="宋体" pitchFamily="2" charset="-122"/>
              <a:sym typeface="宋体" pitchFamily="2" charset="-122"/>
            </a:endParaRPr>
          </a:p>
        </p:txBody>
      </p:sp>
      <p:sp>
        <p:nvSpPr>
          <p:cNvPr id="11270" name="矩形 6"/>
          <p:cNvSpPr>
            <a:spLocks noChangeArrowheads="1"/>
          </p:cNvSpPr>
          <p:nvPr/>
        </p:nvSpPr>
        <p:spPr bwMode="auto">
          <a:xfrm>
            <a:off x="571472" y="0"/>
            <a:ext cx="4000528" cy="1285860"/>
          </a:xfrm>
          <a:prstGeom prst="rect">
            <a:avLst/>
          </a:prstGeom>
          <a:solidFill>
            <a:srgbClr val="F2F2F2"/>
          </a:solidFill>
          <a:ln w="25400" cap="flat" cmpd="sng">
            <a:noFill/>
            <a:miter lim="800000"/>
            <a:headEnd/>
            <a:tailEnd/>
          </a:ln>
        </p:spPr>
        <p:txBody>
          <a:bodyPr anchor="ctr"/>
          <a:lstStyle/>
          <a:p>
            <a:pPr algn="ctr"/>
            <a:endParaRPr lang="zh-CN" altLang="zh-CN">
              <a:solidFill>
                <a:srgbClr val="FFFFFF"/>
              </a:solidFill>
              <a:latin typeface="宋体" pitchFamily="2" charset="-122"/>
              <a:ea typeface="宋体" pitchFamily="2" charset="-122"/>
              <a:sym typeface="宋体" pitchFamily="2" charset="-122"/>
            </a:endParaRPr>
          </a:p>
        </p:txBody>
      </p:sp>
      <p:sp>
        <p:nvSpPr>
          <p:cNvPr id="11" name="矩形 4"/>
          <p:cNvSpPr>
            <a:spLocks noChangeArrowheads="1"/>
          </p:cNvSpPr>
          <p:nvPr/>
        </p:nvSpPr>
        <p:spPr bwMode="auto">
          <a:xfrm>
            <a:off x="928662" y="595024"/>
            <a:ext cx="3643338" cy="662940"/>
          </a:xfrm>
          <a:prstGeom prst="rect">
            <a:avLst/>
          </a:prstGeom>
          <a:solidFill>
            <a:srgbClr val="0070C0"/>
          </a:solidFill>
          <a:ln w="25400" cap="flat" cmpd="sng">
            <a:noFill/>
            <a:miter lim="800000"/>
            <a:headEnd/>
            <a:tailEnd/>
          </a:ln>
        </p:spPr>
        <p:txBody>
          <a:bodyPr anchor="ctr"/>
          <a:lstStyle/>
          <a:p>
            <a:pPr algn="ctr"/>
            <a:endParaRPr lang="zh-CN" altLang="zh-CN">
              <a:solidFill>
                <a:srgbClr val="FFFFFF"/>
              </a:solidFill>
              <a:latin typeface="宋体" pitchFamily="2" charset="-122"/>
              <a:ea typeface="宋体" pitchFamily="2" charset="-122"/>
              <a:sym typeface="宋体" pitchFamily="2" charset="-122"/>
            </a:endParaRPr>
          </a:p>
        </p:txBody>
      </p:sp>
      <p:sp>
        <p:nvSpPr>
          <p:cNvPr id="11267" name="图表 3"/>
          <p:cNvSpPr>
            <a:spLocks/>
          </p:cNvSpPr>
          <p:nvPr/>
        </p:nvSpPr>
        <p:spPr bwMode="auto">
          <a:xfrm>
            <a:off x="-250825" y="527686"/>
            <a:ext cx="6477000" cy="7949564"/>
          </a:xfrm>
          <a:prstGeom prst="rect">
            <a:avLst/>
          </a:prstGeom>
          <a:noFill/>
          <a:ln w="9525">
            <a:noFill/>
            <a:miter lim="800000"/>
            <a:headEnd/>
            <a:tailEnd/>
          </a:ln>
        </p:spPr>
        <p:txBody>
          <a:bodyPr/>
          <a:lstStyle/>
          <a:p>
            <a:endParaRPr lang="zh-CN" altLang="en-US"/>
          </a:p>
        </p:txBody>
      </p:sp>
      <p:sp>
        <p:nvSpPr>
          <p:cNvPr id="11268" name="矩形 4"/>
          <p:cNvSpPr>
            <a:spLocks noChangeArrowheads="1"/>
          </p:cNvSpPr>
          <p:nvPr/>
        </p:nvSpPr>
        <p:spPr bwMode="auto">
          <a:xfrm>
            <a:off x="541341" y="0"/>
            <a:ext cx="315883" cy="1285860"/>
          </a:xfrm>
          <a:prstGeom prst="rect">
            <a:avLst/>
          </a:prstGeom>
          <a:solidFill>
            <a:srgbClr val="FFC000"/>
          </a:solidFill>
          <a:ln w="25400" cap="flat" cmpd="sng">
            <a:noFill/>
            <a:miter lim="800000"/>
            <a:headEnd/>
            <a:tailEnd/>
          </a:ln>
        </p:spPr>
        <p:txBody>
          <a:bodyPr anchor="ctr"/>
          <a:lstStyle/>
          <a:p>
            <a:pPr algn="ctr"/>
            <a:endParaRPr lang="zh-CN" altLang="zh-CN">
              <a:solidFill>
                <a:srgbClr val="FFFFFF"/>
              </a:solidFill>
              <a:latin typeface="宋体" pitchFamily="2" charset="-122"/>
              <a:ea typeface="宋体" pitchFamily="2" charset="-122"/>
              <a:sym typeface="宋体" pitchFamily="2" charset="-122"/>
            </a:endParaRPr>
          </a:p>
        </p:txBody>
      </p:sp>
      <p:sp>
        <p:nvSpPr>
          <p:cNvPr id="11269" name="TextBox 5"/>
          <p:cNvSpPr>
            <a:spLocks noChangeArrowheads="1"/>
          </p:cNvSpPr>
          <p:nvPr/>
        </p:nvSpPr>
        <p:spPr bwMode="auto">
          <a:xfrm>
            <a:off x="871738" y="530933"/>
            <a:ext cx="3128758" cy="769441"/>
          </a:xfrm>
          <a:prstGeom prst="rect">
            <a:avLst/>
          </a:prstGeom>
          <a:noFill/>
          <a:ln w="9525">
            <a:noFill/>
            <a:miter lim="800000"/>
            <a:headEnd/>
            <a:tailEnd/>
          </a:ln>
        </p:spPr>
        <p:txBody>
          <a:bodyPr wrap="square">
            <a:spAutoFit/>
          </a:bodyPr>
          <a:lstStyle/>
          <a:p>
            <a:r>
              <a:rPr lang="zh-CN" altLang="en-US" sz="4400" dirty="0" smtClean="0">
                <a:solidFill>
                  <a:schemeClr val="bg1"/>
                </a:solidFill>
                <a:latin typeface="微软雅黑" pitchFamily="34" charset="-122"/>
                <a:ea typeface="微软雅黑" pitchFamily="34" charset="-122"/>
              </a:rPr>
              <a:t>转折点</a:t>
            </a:r>
            <a:endParaRPr lang="zh-CN" altLang="en-US" sz="4400" dirty="0">
              <a:solidFill>
                <a:schemeClr val="bg1"/>
              </a:solidFill>
              <a:latin typeface="微软雅黑" pitchFamily="34" charset="-122"/>
              <a:ea typeface="微软雅黑" pitchFamily="34" charset="-122"/>
            </a:endParaRPr>
          </a:p>
        </p:txBody>
      </p:sp>
      <p:sp>
        <p:nvSpPr>
          <p:cNvPr id="11272" name="TextBox 8"/>
          <p:cNvSpPr>
            <a:spLocks noChangeArrowheads="1"/>
          </p:cNvSpPr>
          <p:nvPr/>
        </p:nvSpPr>
        <p:spPr bwMode="auto">
          <a:xfrm>
            <a:off x="1071538" y="2657299"/>
            <a:ext cx="7388250" cy="1477328"/>
          </a:xfrm>
          <a:prstGeom prst="rect">
            <a:avLst/>
          </a:prstGeom>
          <a:solidFill>
            <a:srgbClr val="0070C0"/>
          </a:solidFill>
          <a:ln w="9525">
            <a:noFill/>
            <a:miter lim="800000"/>
            <a:headEnd/>
            <a:tailEnd/>
          </a:ln>
        </p:spPr>
        <p:txBody>
          <a:bodyPr wrap="square">
            <a:spAutoFit/>
          </a:bodyPr>
          <a:lstStyle/>
          <a:p>
            <a:r>
              <a:rPr lang="zh-CN" altLang="en-US" dirty="0" smtClean="0">
                <a:solidFill>
                  <a:schemeClr val="bg1"/>
                </a:solidFill>
                <a:latin typeface="微软雅黑" pitchFamily="34" charset="-122"/>
                <a:ea typeface="微软雅黑" pitchFamily="34" charset="-122"/>
                <a:sym typeface="微软雅黑" pitchFamily="34" charset="-122"/>
              </a:rPr>
              <a:t>一位父亲一夜之间挽救了自己抑郁多年的女儿；</a:t>
            </a:r>
          </a:p>
          <a:p>
            <a:r>
              <a:rPr lang="zh-CN" altLang="en-US" dirty="0" smtClean="0">
                <a:solidFill>
                  <a:schemeClr val="bg1"/>
                </a:solidFill>
                <a:latin typeface="微软雅黑" pitchFamily="34" charset="-122"/>
                <a:ea typeface="微软雅黑" pitchFamily="34" charset="-122"/>
                <a:sym typeface="微软雅黑" pitchFamily="34" charset="-122"/>
              </a:rPr>
              <a:t>一位警察局长将加拿大首都的青少年犯罪率减半；</a:t>
            </a:r>
          </a:p>
          <a:p>
            <a:r>
              <a:rPr lang="zh-CN" altLang="en-US" dirty="0" smtClean="0">
                <a:solidFill>
                  <a:schemeClr val="bg1"/>
                </a:solidFill>
                <a:latin typeface="微软雅黑" pitchFamily="34" charset="-122"/>
                <a:ea typeface="微软雅黑" pitchFamily="34" charset="-122"/>
                <a:sym typeface="微软雅黑" pitchFamily="34" charset="-122"/>
              </a:rPr>
              <a:t>一对夫妻曾经彼此几乎无话可说，而今笑对过往艰辛；</a:t>
            </a:r>
          </a:p>
          <a:p>
            <a:r>
              <a:rPr lang="zh-CN" altLang="en-US" dirty="0" smtClean="0">
                <a:solidFill>
                  <a:schemeClr val="bg1"/>
                </a:solidFill>
                <a:latin typeface="微软雅黑" pitchFamily="34" charset="-122"/>
                <a:ea typeface="微软雅黑" pitchFamily="34" charset="-122"/>
                <a:sym typeface="微软雅黑" pitchFamily="34" charset="-122"/>
              </a:rPr>
              <a:t>一个团队将纽约时代广场从藏污纳垢的场所打造为北美顶级观光胜地；</a:t>
            </a:r>
            <a:endParaRPr lang="en-US" altLang="zh-CN" dirty="0" smtClean="0">
              <a:solidFill>
                <a:schemeClr val="bg1"/>
              </a:solidFill>
              <a:latin typeface="微软雅黑" pitchFamily="34" charset="-122"/>
              <a:ea typeface="微软雅黑" pitchFamily="34" charset="-122"/>
              <a:sym typeface="微软雅黑" pitchFamily="34" charset="-122"/>
            </a:endParaRPr>
          </a:p>
          <a:p>
            <a:r>
              <a:rPr lang="en-US" altLang="zh-CN" dirty="0" smtClean="0">
                <a:solidFill>
                  <a:schemeClr val="bg1"/>
                </a:solidFill>
                <a:latin typeface="微软雅黑" pitchFamily="34" charset="-122"/>
                <a:ea typeface="微软雅黑" pitchFamily="34" charset="-122"/>
                <a:sym typeface="微软雅黑" pitchFamily="34" charset="-122"/>
              </a:rPr>
              <a:t>……</a:t>
            </a:r>
            <a:endParaRPr lang="zh-CN" altLang="en-US" dirty="0" smtClean="0">
              <a:solidFill>
                <a:schemeClr val="bg1"/>
              </a:solidFill>
              <a:latin typeface="微软雅黑" pitchFamily="34" charset="-122"/>
              <a:ea typeface="微软雅黑" pitchFamily="34" charset="-122"/>
              <a:sym typeface="微软雅黑" pitchFamily="34" charset="-122"/>
            </a:endParaRPr>
          </a:p>
        </p:txBody>
      </p:sp>
      <p:sp>
        <p:nvSpPr>
          <p:cNvPr id="11273" name="矩形 9"/>
          <p:cNvSpPr>
            <a:spLocks noChangeArrowheads="1"/>
          </p:cNvSpPr>
          <p:nvPr/>
        </p:nvSpPr>
        <p:spPr bwMode="auto">
          <a:xfrm>
            <a:off x="8429652" y="1500174"/>
            <a:ext cx="100012" cy="422910"/>
          </a:xfrm>
          <a:prstGeom prst="rect">
            <a:avLst/>
          </a:prstGeom>
          <a:solidFill>
            <a:srgbClr val="FFC000"/>
          </a:solidFill>
          <a:ln w="25400" cap="flat" cmpd="sng">
            <a:noFill/>
            <a:miter lim="800000"/>
            <a:headEnd/>
            <a:tailEnd/>
          </a:ln>
        </p:spPr>
        <p:txBody>
          <a:bodyPr anchor="ctr"/>
          <a:lstStyle/>
          <a:p>
            <a:pPr algn="ctr"/>
            <a:endParaRPr lang="zh-CN" altLang="zh-CN">
              <a:solidFill>
                <a:srgbClr val="FFFFFF"/>
              </a:solidFill>
              <a:latin typeface="宋体" pitchFamily="2" charset="-122"/>
              <a:ea typeface="宋体" pitchFamily="2" charset="-122"/>
              <a:sym typeface="宋体" pitchFamily="2" charset="-122"/>
            </a:endParaRPr>
          </a:p>
        </p:txBody>
      </p:sp>
      <p:sp>
        <p:nvSpPr>
          <p:cNvPr id="10" name="矩形 9"/>
          <p:cNvSpPr/>
          <p:nvPr/>
        </p:nvSpPr>
        <p:spPr>
          <a:xfrm>
            <a:off x="1000100" y="1648414"/>
            <a:ext cx="7429552" cy="923330"/>
          </a:xfrm>
          <a:prstGeom prst="rect">
            <a:avLst/>
          </a:prstGeom>
        </p:spPr>
        <p:txBody>
          <a:bodyPr wrap="square">
            <a:spAutoFit/>
          </a:bodyPr>
          <a:lstStyle/>
          <a:p>
            <a:r>
              <a:rPr lang="zh-CN" altLang="en-US" dirty="0" smtClean="0">
                <a:latin typeface="微软雅黑" pitchFamily="34" charset="-122"/>
                <a:ea typeface="微软雅黑" pitchFamily="34" charset="-122"/>
                <a:sym typeface="微软雅黑" pitchFamily="34" charset="-122"/>
              </a:rPr>
              <a:t>如果你真的足够主动积极，愿意相信学习可以改变自己，并且愿意把自己所学应用到生活中，那么这本书将成为你人生的一个转折点。</a:t>
            </a:r>
            <a:endParaRPr lang="en-US" altLang="zh-CN" dirty="0" smtClean="0">
              <a:latin typeface="微软雅黑" pitchFamily="34" charset="-122"/>
              <a:ea typeface="微软雅黑" pitchFamily="34" charset="-122"/>
              <a:sym typeface="微软雅黑" pitchFamily="34" charset="-122"/>
            </a:endParaRPr>
          </a:p>
          <a:p>
            <a:r>
              <a:rPr lang="zh-CN" altLang="en-US" b="1" dirty="0" smtClean="0">
                <a:latin typeface="微软雅黑" pitchFamily="34" charset="-122"/>
                <a:ea typeface="微软雅黑" pitchFamily="34" charset="-122"/>
                <a:sym typeface="微软雅黑" pitchFamily="34" charset="-122"/>
              </a:rPr>
              <a:t>在这里你会看到：</a:t>
            </a:r>
          </a:p>
        </p:txBody>
      </p:sp>
      <p:sp>
        <p:nvSpPr>
          <p:cNvPr id="13" name="矩形 12"/>
          <p:cNvSpPr/>
          <p:nvPr/>
        </p:nvSpPr>
        <p:spPr>
          <a:xfrm>
            <a:off x="1071538" y="4572008"/>
            <a:ext cx="7215238" cy="1508105"/>
          </a:xfrm>
          <a:prstGeom prst="rect">
            <a:avLst/>
          </a:prstGeom>
        </p:spPr>
        <p:txBody>
          <a:bodyPr wrap="square">
            <a:spAutoFit/>
          </a:bodyPr>
          <a:lstStyle/>
          <a:p>
            <a:pPr>
              <a:buNone/>
            </a:pPr>
            <a:r>
              <a:rPr lang="zh-CN" altLang="en-US" b="1" dirty="0" smtClean="0">
                <a:latin typeface="微软雅黑" pitchFamily="34" charset="-122"/>
                <a:ea typeface="微软雅黑" pitchFamily="34" charset="-122"/>
              </a:rPr>
              <a:t>这本书可以帮你：</a:t>
            </a:r>
            <a:endParaRPr lang="en-US" altLang="zh-CN" b="1" dirty="0" smtClean="0">
              <a:latin typeface="微软雅黑" pitchFamily="34" charset="-122"/>
              <a:ea typeface="微软雅黑" pitchFamily="34" charset="-122"/>
            </a:endParaRPr>
          </a:p>
          <a:p>
            <a:pPr>
              <a:buNone/>
            </a:pPr>
            <a:r>
              <a:rPr lang="zh-CN" altLang="en-US" dirty="0" smtClean="0">
                <a:latin typeface="微软雅黑" pitchFamily="34" charset="-122"/>
                <a:ea typeface="微软雅黑" pitchFamily="34" charset="-122"/>
              </a:rPr>
              <a:t>处理婚姻问题；解决工作难题；面对孩子的问题；走出财务困境；帮客户解决问题；处理可能会打官司的问题</a:t>
            </a:r>
            <a:r>
              <a:rPr lang="en-US" altLang="zh-CN" dirty="0" smtClean="0">
                <a:latin typeface="微软雅黑" pitchFamily="34" charset="-122"/>
                <a:ea typeface="微软雅黑" pitchFamily="34" charset="-122"/>
              </a:rPr>
              <a:t>……</a:t>
            </a:r>
          </a:p>
          <a:p>
            <a:pPr>
              <a:buNone/>
            </a:pPr>
            <a:endParaRPr lang="en-US" altLang="zh-CN" dirty="0" smtClean="0">
              <a:latin typeface="微软雅黑" pitchFamily="34" charset="-122"/>
              <a:ea typeface="微软雅黑" pitchFamily="34" charset="-122"/>
            </a:endParaRPr>
          </a:p>
          <a:p>
            <a:pPr>
              <a:buNone/>
            </a:pPr>
            <a:r>
              <a:rPr lang="zh-CN" altLang="en-US" dirty="0" smtClean="0">
                <a:latin typeface="微软雅黑" pitchFamily="34" charset="-122"/>
                <a:ea typeface="微软雅黑" pitchFamily="34" charset="-122"/>
              </a:rPr>
              <a:t>总之，这本书是用来解决一切问题的。</a:t>
            </a:r>
            <a:endParaRPr lang="zh-CN" altLang="en-US" dirty="0">
              <a:latin typeface="微软雅黑" pitchFamily="34" charset="-122"/>
              <a:ea typeface="微软雅黑" pitchFamily="34" charset="-122"/>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6"/>
          <p:cNvSpPr>
            <a:spLocks noChangeArrowheads="1"/>
          </p:cNvSpPr>
          <p:nvPr/>
        </p:nvSpPr>
        <p:spPr bwMode="auto">
          <a:xfrm>
            <a:off x="928662" y="4857760"/>
            <a:ext cx="7643866" cy="1071570"/>
          </a:xfrm>
          <a:prstGeom prst="rect">
            <a:avLst/>
          </a:prstGeom>
          <a:solidFill>
            <a:srgbClr val="F2F2F2"/>
          </a:solidFill>
          <a:ln w="25400" cap="flat" cmpd="sng">
            <a:noFill/>
            <a:miter lim="800000"/>
            <a:headEnd/>
            <a:tailEnd/>
          </a:ln>
        </p:spPr>
        <p:txBody>
          <a:bodyPr anchor="ctr"/>
          <a:lstStyle/>
          <a:p>
            <a:pPr algn="ctr"/>
            <a:endParaRPr lang="zh-CN" altLang="zh-CN">
              <a:solidFill>
                <a:srgbClr val="FFFFFF"/>
              </a:solidFill>
              <a:latin typeface="宋体" pitchFamily="2" charset="-122"/>
              <a:ea typeface="宋体" pitchFamily="2" charset="-122"/>
              <a:sym typeface="宋体" pitchFamily="2" charset="-122"/>
            </a:endParaRPr>
          </a:p>
        </p:txBody>
      </p:sp>
      <p:sp>
        <p:nvSpPr>
          <p:cNvPr id="11270" name="矩形 6"/>
          <p:cNvSpPr>
            <a:spLocks noChangeArrowheads="1"/>
          </p:cNvSpPr>
          <p:nvPr/>
        </p:nvSpPr>
        <p:spPr bwMode="auto">
          <a:xfrm>
            <a:off x="571472" y="0"/>
            <a:ext cx="4714908" cy="1285860"/>
          </a:xfrm>
          <a:prstGeom prst="rect">
            <a:avLst/>
          </a:prstGeom>
          <a:solidFill>
            <a:srgbClr val="F2F2F2"/>
          </a:solidFill>
          <a:ln w="25400" cap="flat" cmpd="sng">
            <a:noFill/>
            <a:miter lim="800000"/>
            <a:headEnd/>
            <a:tailEnd/>
          </a:ln>
        </p:spPr>
        <p:txBody>
          <a:bodyPr anchor="ctr"/>
          <a:lstStyle/>
          <a:p>
            <a:pPr algn="ctr"/>
            <a:endParaRPr lang="zh-CN" altLang="zh-CN">
              <a:solidFill>
                <a:srgbClr val="FFFFFF"/>
              </a:solidFill>
              <a:latin typeface="宋体" pitchFamily="2" charset="-122"/>
              <a:ea typeface="宋体" pitchFamily="2" charset="-122"/>
              <a:sym typeface="宋体" pitchFamily="2" charset="-122"/>
            </a:endParaRPr>
          </a:p>
        </p:txBody>
      </p:sp>
      <p:sp>
        <p:nvSpPr>
          <p:cNvPr id="11" name="矩形 4"/>
          <p:cNvSpPr>
            <a:spLocks noChangeArrowheads="1"/>
          </p:cNvSpPr>
          <p:nvPr/>
        </p:nvSpPr>
        <p:spPr bwMode="auto">
          <a:xfrm>
            <a:off x="928662" y="595024"/>
            <a:ext cx="4357718" cy="662940"/>
          </a:xfrm>
          <a:prstGeom prst="rect">
            <a:avLst/>
          </a:prstGeom>
          <a:solidFill>
            <a:srgbClr val="0070C0"/>
          </a:solidFill>
          <a:ln w="25400" cap="flat" cmpd="sng">
            <a:noFill/>
            <a:miter lim="800000"/>
            <a:headEnd/>
            <a:tailEnd/>
          </a:ln>
        </p:spPr>
        <p:txBody>
          <a:bodyPr anchor="ctr"/>
          <a:lstStyle/>
          <a:p>
            <a:pPr algn="ctr"/>
            <a:endParaRPr lang="zh-CN" altLang="zh-CN">
              <a:solidFill>
                <a:srgbClr val="FFFFFF"/>
              </a:solidFill>
              <a:latin typeface="宋体" pitchFamily="2" charset="-122"/>
              <a:ea typeface="宋体" pitchFamily="2" charset="-122"/>
              <a:sym typeface="宋体" pitchFamily="2" charset="-122"/>
            </a:endParaRPr>
          </a:p>
        </p:txBody>
      </p:sp>
      <p:sp>
        <p:nvSpPr>
          <p:cNvPr id="11267" name="图表 3"/>
          <p:cNvSpPr>
            <a:spLocks/>
          </p:cNvSpPr>
          <p:nvPr/>
        </p:nvSpPr>
        <p:spPr bwMode="auto">
          <a:xfrm>
            <a:off x="-250825" y="527686"/>
            <a:ext cx="6477000" cy="7949564"/>
          </a:xfrm>
          <a:prstGeom prst="rect">
            <a:avLst/>
          </a:prstGeom>
          <a:noFill/>
          <a:ln w="9525">
            <a:noFill/>
            <a:miter lim="800000"/>
            <a:headEnd/>
            <a:tailEnd/>
          </a:ln>
        </p:spPr>
        <p:txBody>
          <a:bodyPr/>
          <a:lstStyle/>
          <a:p>
            <a:endParaRPr lang="zh-CN" altLang="en-US"/>
          </a:p>
        </p:txBody>
      </p:sp>
      <p:sp>
        <p:nvSpPr>
          <p:cNvPr id="11268" name="矩形 4"/>
          <p:cNvSpPr>
            <a:spLocks noChangeArrowheads="1"/>
          </p:cNvSpPr>
          <p:nvPr/>
        </p:nvSpPr>
        <p:spPr bwMode="auto">
          <a:xfrm>
            <a:off x="541341" y="0"/>
            <a:ext cx="315883" cy="1285860"/>
          </a:xfrm>
          <a:prstGeom prst="rect">
            <a:avLst/>
          </a:prstGeom>
          <a:solidFill>
            <a:srgbClr val="FFC000"/>
          </a:solidFill>
          <a:ln w="25400" cap="flat" cmpd="sng">
            <a:noFill/>
            <a:miter lim="800000"/>
            <a:headEnd/>
            <a:tailEnd/>
          </a:ln>
        </p:spPr>
        <p:txBody>
          <a:bodyPr anchor="ctr"/>
          <a:lstStyle/>
          <a:p>
            <a:pPr algn="ctr"/>
            <a:endParaRPr lang="zh-CN" altLang="zh-CN">
              <a:solidFill>
                <a:srgbClr val="FFFFFF"/>
              </a:solidFill>
              <a:latin typeface="宋体" pitchFamily="2" charset="-122"/>
              <a:ea typeface="宋体" pitchFamily="2" charset="-122"/>
              <a:sym typeface="宋体" pitchFamily="2" charset="-122"/>
            </a:endParaRPr>
          </a:p>
        </p:txBody>
      </p:sp>
      <p:sp>
        <p:nvSpPr>
          <p:cNvPr id="11269" name="TextBox 5"/>
          <p:cNvSpPr>
            <a:spLocks noChangeArrowheads="1"/>
          </p:cNvSpPr>
          <p:nvPr/>
        </p:nvSpPr>
        <p:spPr bwMode="auto">
          <a:xfrm>
            <a:off x="871738" y="530933"/>
            <a:ext cx="4414642" cy="769441"/>
          </a:xfrm>
          <a:prstGeom prst="rect">
            <a:avLst/>
          </a:prstGeom>
          <a:noFill/>
          <a:ln w="9525">
            <a:noFill/>
            <a:miter lim="800000"/>
            <a:headEnd/>
            <a:tailEnd/>
          </a:ln>
        </p:spPr>
        <p:txBody>
          <a:bodyPr wrap="square">
            <a:spAutoFit/>
          </a:bodyPr>
          <a:lstStyle/>
          <a:p>
            <a:r>
              <a:rPr lang="zh-CN" altLang="en-US" sz="4400" dirty="0" smtClean="0">
                <a:solidFill>
                  <a:schemeClr val="bg1"/>
                </a:solidFill>
                <a:latin typeface="微软雅黑" pitchFamily="34" charset="-122"/>
                <a:ea typeface="微软雅黑" pitchFamily="34" charset="-122"/>
              </a:rPr>
              <a:t>什么是第</a:t>
            </a:r>
            <a:r>
              <a:rPr lang="en-US" altLang="zh-CN" sz="4400" dirty="0" smtClean="0">
                <a:solidFill>
                  <a:schemeClr val="bg1"/>
                </a:solidFill>
                <a:latin typeface="微软雅黑" pitchFamily="34" charset="-122"/>
                <a:ea typeface="微软雅黑" pitchFamily="34" charset="-122"/>
              </a:rPr>
              <a:t>3</a:t>
            </a:r>
            <a:r>
              <a:rPr lang="zh-CN" altLang="en-US" sz="4400" dirty="0" smtClean="0">
                <a:solidFill>
                  <a:schemeClr val="bg1"/>
                </a:solidFill>
                <a:latin typeface="微软雅黑" pitchFamily="34" charset="-122"/>
                <a:ea typeface="微软雅黑" pitchFamily="34" charset="-122"/>
              </a:rPr>
              <a:t>选择？</a:t>
            </a:r>
            <a:endParaRPr lang="zh-CN" altLang="en-US" sz="4400" dirty="0">
              <a:solidFill>
                <a:schemeClr val="bg1"/>
              </a:solidFill>
              <a:latin typeface="微软雅黑" pitchFamily="34" charset="-122"/>
              <a:ea typeface="微软雅黑" pitchFamily="34" charset="-122"/>
            </a:endParaRPr>
          </a:p>
        </p:txBody>
      </p:sp>
      <p:sp>
        <p:nvSpPr>
          <p:cNvPr id="11272" name="TextBox 8"/>
          <p:cNvSpPr>
            <a:spLocks noChangeArrowheads="1"/>
          </p:cNvSpPr>
          <p:nvPr/>
        </p:nvSpPr>
        <p:spPr bwMode="auto">
          <a:xfrm>
            <a:off x="1000100" y="4958226"/>
            <a:ext cx="7572428" cy="874407"/>
          </a:xfrm>
          <a:prstGeom prst="rect">
            <a:avLst/>
          </a:prstGeom>
          <a:solidFill>
            <a:srgbClr val="0070C0"/>
          </a:solidFill>
          <a:ln w="9525">
            <a:noFill/>
            <a:miter lim="800000"/>
            <a:headEnd/>
            <a:tailEnd/>
          </a:ln>
        </p:spPr>
        <p:txBody>
          <a:bodyPr wrap="square">
            <a:spAutoFit/>
          </a:bodyPr>
          <a:lstStyle/>
          <a:p>
            <a:pPr>
              <a:lnSpc>
                <a:spcPct val="150000"/>
              </a:lnSpc>
            </a:pPr>
            <a:r>
              <a:rPr lang="zh-CN" altLang="en-US" dirty="0" smtClean="0">
                <a:solidFill>
                  <a:schemeClr val="bg1"/>
                </a:solidFill>
                <a:latin typeface="微软雅黑" pitchFamily="34" charset="-122"/>
                <a:ea typeface="微软雅黑" pitchFamily="34" charset="-122"/>
              </a:rPr>
              <a:t>这些两种选择的思维为这个世界带来了大量的纷争和成本，我们每天都在</a:t>
            </a:r>
            <a:endParaRPr lang="en-US" altLang="zh-CN" dirty="0" smtClean="0">
              <a:solidFill>
                <a:schemeClr val="bg1"/>
              </a:solidFill>
              <a:latin typeface="微软雅黑" pitchFamily="34" charset="-122"/>
              <a:ea typeface="微软雅黑" pitchFamily="34" charset="-122"/>
            </a:endParaRPr>
          </a:p>
          <a:p>
            <a:pPr>
              <a:lnSpc>
                <a:spcPct val="150000"/>
              </a:lnSpc>
            </a:pPr>
            <a:r>
              <a:rPr lang="zh-CN" altLang="en-US" dirty="0" smtClean="0">
                <a:solidFill>
                  <a:schemeClr val="bg1"/>
                </a:solidFill>
                <a:latin typeface="微软雅黑" pitchFamily="34" charset="-122"/>
                <a:ea typeface="微软雅黑" pitchFamily="34" charset="-122"/>
              </a:rPr>
              <a:t>忙于说服别人，打败别人，讨好别人或者教育别人。</a:t>
            </a:r>
            <a:endParaRPr lang="zh-CN" altLang="en-US" dirty="0">
              <a:solidFill>
                <a:schemeClr val="bg1"/>
              </a:solidFill>
              <a:latin typeface="微软雅黑" pitchFamily="34" charset="-122"/>
              <a:ea typeface="微软雅黑" pitchFamily="34" charset="-122"/>
            </a:endParaRPr>
          </a:p>
        </p:txBody>
      </p:sp>
      <p:sp>
        <p:nvSpPr>
          <p:cNvPr id="14" name="矩形 13"/>
          <p:cNvSpPr/>
          <p:nvPr/>
        </p:nvSpPr>
        <p:spPr>
          <a:xfrm>
            <a:off x="928662" y="1500175"/>
            <a:ext cx="7500990" cy="3631763"/>
          </a:xfrm>
          <a:prstGeom prst="rect">
            <a:avLst/>
          </a:prstGeom>
        </p:spPr>
        <p:txBody>
          <a:bodyPr wrap="square">
            <a:spAutoFit/>
          </a:bodyPr>
          <a:lstStyle/>
          <a:p>
            <a:r>
              <a:rPr lang="zh-CN" altLang="en-US" sz="2000" b="1" dirty="0" smtClean="0">
                <a:latin typeface="微软雅黑" pitchFamily="34" charset="-122"/>
                <a:ea typeface="微软雅黑" pitchFamily="34" charset="-122"/>
              </a:rPr>
              <a:t>面对任何问题，普通人都会产生两种选择：</a:t>
            </a:r>
            <a:endParaRPr lang="en-US" altLang="zh-CN" sz="2000" b="1" dirty="0" smtClean="0">
              <a:latin typeface="微软雅黑" pitchFamily="34" charset="-122"/>
              <a:ea typeface="微软雅黑" pitchFamily="34" charset="-122"/>
            </a:endParaRPr>
          </a:p>
          <a:p>
            <a:pPr>
              <a:lnSpc>
                <a:spcPct val="150000"/>
              </a:lnSpc>
            </a:pPr>
            <a:endParaRPr lang="en-US" altLang="zh-CN" sz="2000" b="1" dirty="0" smtClean="0">
              <a:solidFill>
                <a:srgbClr val="FFC000"/>
              </a:solidFill>
              <a:latin typeface="微软雅黑" pitchFamily="34" charset="-122"/>
              <a:ea typeface="微软雅黑" pitchFamily="34" charset="-122"/>
            </a:endParaRPr>
          </a:p>
          <a:p>
            <a:pPr>
              <a:lnSpc>
                <a:spcPct val="150000"/>
              </a:lnSpc>
            </a:pPr>
            <a:r>
              <a:rPr lang="zh-CN" altLang="en-US" dirty="0" smtClean="0">
                <a:latin typeface="微软雅黑" pitchFamily="34" charset="-122"/>
                <a:ea typeface="微软雅黑" pitchFamily="34" charset="-122"/>
              </a:rPr>
              <a:t>打或者逃；</a:t>
            </a:r>
            <a:endParaRPr lang="en-US" altLang="zh-CN" dirty="0" smtClean="0">
              <a:latin typeface="微软雅黑" pitchFamily="34" charset="-122"/>
              <a:ea typeface="微软雅黑" pitchFamily="34" charset="-122"/>
            </a:endParaRPr>
          </a:p>
          <a:p>
            <a:pPr>
              <a:lnSpc>
                <a:spcPct val="150000"/>
              </a:lnSpc>
            </a:pPr>
            <a:r>
              <a:rPr lang="zh-CN" altLang="en-US" dirty="0" smtClean="0">
                <a:latin typeface="微软雅黑" pitchFamily="34" charset="-122"/>
                <a:ea typeface="微软雅黑" pitchFamily="34" charset="-122"/>
              </a:rPr>
              <a:t>我赢或者你赢；</a:t>
            </a:r>
            <a:endParaRPr lang="en-US" altLang="zh-CN" dirty="0" smtClean="0">
              <a:latin typeface="微软雅黑" pitchFamily="34" charset="-122"/>
              <a:ea typeface="微软雅黑" pitchFamily="34" charset="-122"/>
            </a:endParaRPr>
          </a:p>
          <a:p>
            <a:pPr>
              <a:lnSpc>
                <a:spcPct val="150000"/>
              </a:lnSpc>
            </a:pPr>
            <a:r>
              <a:rPr lang="zh-CN" altLang="en-US" dirty="0" smtClean="0">
                <a:latin typeface="微软雅黑" pitchFamily="34" charset="-122"/>
                <a:ea typeface="微软雅黑" pitchFamily="34" charset="-122"/>
              </a:rPr>
              <a:t>反抗或者忍受；</a:t>
            </a:r>
            <a:endParaRPr lang="en-US" altLang="zh-CN" dirty="0" smtClean="0">
              <a:latin typeface="微软雅黑" pitchFamily="34" charset="-122"/>
              <a:ea typeface="微软雅黑" pitchFamily="34" charset="-122"/>
            </a:endParaRPr>
          </a:p>
          <a:p>
            <a:pPr>
              <a:lnSpc>
                <a:spcPct val="150000"/>
              </a:lnSpc>
            </a:pPr>
            <a:r>
              <a:rPr lang="zh-CN" altLang="en-US" dirty="0" smtClean="0">
                <a:latin typeface="微软雅黑" pitchFamily="34" charset="-122"/>
                <a:ea typeface="微软雅黑" pitchFamily="34" charset="-122"/>
              </a:rPr>
              <a:t>成功或者失败；</a:t>
            </a:r>
            <a:endParaRPr lang="en-US" altLang="zh-CN" dirty="0" smtClean="0">
              <a:latin typeface="微软雅黑" pitchFamily="34" charset="-122"/>
              <a:ea typeface="微软雅黑" pitchFamily="34" charset="-122"/>
            </a:endParaRPr>
          </a:p>
          <a:p>
            <a:pPr>
              <a:lnSpc>
                <a:spcPct val="150000"/>
              </a:lnSpc>
            </a:pPr>
            <a:r>
              <a:rPr lang="zh-CN" altLang="en-US" dirty="0" smtClean="0">
                <a:latin typeface="微软雅黑" pitchFamily="34" charset="-122"/>
                <a:ea typeface="微软雅黑" pitchFamily="34" charset="-122"/>
              </a:rPr>
              <a:t>支持或者反对；</a:t>
            </a:r>
            <a:endParaRPr lang="en-US" altLang="zh-CN" dirty="0" smtClean="0">
              <a:latin typeface="微软雅黑" pitchFamily="34" charset="-122"/>
              <a:ea typeface="微软雅黑" pitchFamily="34" charset="-122"/>
            </a:endParaRPr>
          </a:p>
          <a:p>
            <a:pPr>
              <a:lnSpc>
                <a:spcPct val="150000"/>
              </a:lnSpc>
            </a:pPr>
            <a:r>
              <a:rPr lang="en-US" altLang="zh-CN" dirty="0" smtClean="0">
                <a:latin typeface="微软雅黑" pitchFamily="34" charset="-122"/>
                <a:ea typeface="微软雅黑" pitchFamily="34" charset="-122"/>
              </a:rPr>
              <a:t>……</a:t>
            </a:r>
          </a:p>
          <a:p>
            <a:endParaRPr lang="en-US" altLang="zh-CN" dirty="0" smtClean="0">
              <a:latin typeface="微软雅黑" pitchFamily="34" charset="-122"/>
              <a:ea typeface="微软雅黑" pitchFamily="34" charset="-122"/>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6"/>
          <p:cNvSpPr>
            <a:spLocks noChangeArrowheads="1"/>
          </p:cNvSpPr>
          <p:nvPr/>
        </p:nvSpPr>
        <p:spPr bwMode="auto">
          <a:xfrm>
            <a:off x="1000100" y="2571744"/>
            <a:ext cx="7643866" cy="3500462"/>
          </a:xfrm>
          <a:prstGeom prst="rect">
            <a:avLst/>
          </a:prstGeom>
          <a:solidFill>
            <a:srgbClr val="F2F2F2"/>
          </a:solidFill>
          <a:ln w="25400" cap="flat" cmpd="sng">
            <a:noFill/>
            <a:miter lim="800000"/>
            <a:headEnd/>
            <a:tailEnd/>
          </a:ln>
        </p:spPr>
        <p:txBody>
          <a:bodyPr anchor="ctr"/>
          <a:lstStyle/>
          <a:p>
            <a:pPr algn="ctr"/>
            <a:endParaRPr lang="zh-CN" altLang="zh-CN">
              <a:solidFill>
                <a:srgbClr val="FFFFFF"/>
              </a:solidFill>
              <a:latin typeface="宋体" pitchFamily="2" charset="-122"/>
              <a:ea typeface="宋体" pitchFamily="2" charset="-122"/>
              <a:sym typeface="宋体" pitchFamily="2" charset="-122"/>
            </a:endParaRPr>
          </a:p>
        </p:txBody>
      </p:sp>
      <p:sp>
        <p:nvSpPr>
          <p:cNvPr id="11270" name="矩形 6"/>
          <p:cNvSpPr>
            <a:spLocks noChangeArrowheads="1"/>
          </p:cNvSpPr>
          <p:nvPr/>
        </p:nvSpPr>
        <p:spPr bwMode="auto">
          <a:xfrm>
            <a:off x="571472" y="0"/>
            <a:ext cx="4714908" cy="1285860"/>
          </a:xfrm>
          <a:prstGeom prst="rect">
            <a:avLst/>
          </a:prstGeom>
          <a:solidFill>
            <a:srgbClr val="F2F2F2"/>
          </a:solidFill>
          <a:ln w="25400" cap="flat" cmpd="sng">
            <a:noFill/>
            <a:miter lim="800000"/>
            <a:headEnd/>
            <a:tailEnd/>
          </a:ln>
        </p:spPr>
        <p:txBody>
          <a:bodyPr anchor="ctr"/>
          <a:lstStyle/>
          <a:p>
            <a:pPr algn="ctr"/>
            <a:endParaRPr lang="zh-CN" altLang="zh-CN">
              <a:solidFill>
                <a:srgbClr val="FFFFFF"/>
              </a:solidFill>
              <a:latin typeface="宋体" pitchFamily="2" charset="-122"/>
              <a:ea typeface="宋体" pitchFamily="2" charset="-122"/>
              <a:sym typeface="宋体" pitchFamily="2" charset="-122"/>
            </a:endParaRPr>
          </a:p>
        </p:txBody>
      </p:sp>
      <p:sp>
        <p:nvSpPr>
          <p:cNvPr id="11" name="矩形 4"/>
          <p:cNvSpPr>
            <a:spLocks noChangeArrowheads="1"/>
          </p:cNvSpPr>
          <p:nvPr/>
        </p:nvSpPr>
        <p:spPr bwMode="auto">
          <a:xfrm>
            <a:off x="928662" y="595024"/>
            <a:ext cx="4357718" cy="662940"/>
          </a:xfrm>
          <a:prstGeom prst="rect">
            <a:avLst/>
          </a:prstGeom>
          <a:solidFill>
            <a:srgbClr val="0070C0"/>
          </a:solidFill>
          <a:ln w="25400" cap="flat" cmpd="sng">
            <a:noFill/>
            <a:miter lim="800000"/>
            <a:headEnd/>
            <a:tailEnd/>
          </a:ln>
        </p:spPr>
        <p:txBody>
          <a:bodyPr anchor="ctr"/>
          <a:lstStyle/>
          <a:p>
            <a:pPr algn="ctr"/>
            <a:endParaRPr lang="zh-CN" altLang="zh-CN">
              <a:solidFill>
                <a:srgbClr val="FFFFFF"/>
              </a:solidFill>
              <a:latin typeface="宋体" pitchFamily="2" charset="-122"/>
              <a:ea typeface="宋体" pitchFamily="2" charset="-122"/>
              <a:sym typeface="宋体" pitchFamily="2" charset="-122"/>
            </a:endParaRPr>
          </a:p>
        </p:txBody>
      </p:sp>
      <p:sp>
        <p:nvSpPr>
          <p:cNvPr id="11267" name="图表 3"/>
          <p:cNvSpPr>
            <a:spLocks/>
          </p:cNvSpPr>
          <p:nvPr/>
        </p:nvSpPr>
        <p:spPr bwMode="auto">
          <a:xfrm>
            <a:off x="-250825" y="527686"/>
            <a:ext cx="6477000" cy="7949564"/>
          </a:xfrm>
          <a:prstGeom prst="rect">
            <a:avLst/>
          </a:prstGeom>
          <a:noFill/>
          <a:ln w="9525">
            <a:noFill/>
            <a:miter lim="800000"/>
            <a:headEnd/>
            <a:tailEnd/>
          </a:ln>
        </p:spPr>
        <p:txBody>
          <a:bodyPr/>
          <a:lstStyle/>
          <a:p>
            <a:endParaRPr lang="zh-CN" altLang="en-US"/>
          </a:p>
        </p:txBody>
      </p:sp>
      <p:sp>
        <p:nvSpPr>
          <p:cNvPr id="11268" name="矩形 4"/>
          <p:cNvSpPr>
            <a:spLocks noChangeArrowheads="1"/>
          </p:cNvSpPr>
          <p:nvPr/>
        </p:nvSpPr>
        <p:spPr bwMode="auto">
          <a:xfrm>
            <a:off x="541341" y="0"/>
            <a:ext cx="315883" cy="1285860"/>
          </a:xfrm>
          <a:prstGeom prst="rect">
            <a:avLst/>
          </a:prstGeom>
          <a:solidFill>
            <a:srgbClr val="FFC000"/>
          </a:solidFill>
          <a:ln w="25400" cap="flat" cmpd="sng">
            <a:noFill/>
            <a:miter lim="800000"/>
            <a:headEnd/>
            <a:tailEnd/>
          </a:ln>
        </p:spPr>
        <p:txBody>
          <a:bodyPr anchor="ctr"/>
          <a:lstStyle/>
          <a:p>
            <a:pPr algn="ctr"/>
            <a:endParaRPr lang="zh-CN" altLang="zh-CN">
              <a:solidFill>
                <a:srgbClr val="FFFFFF"/>
              </a:solidFill>
              <a:latin typeface="宋体" pitchFamily="2" charset="-122"/>
              <a:ea typeface="宋体" pitchFamily="2" charset="-122"/>
              <a:sym typeface="宋体" pitchFamily="2" charset="-122"/>
            </a:endParaRPr>
          </a:p>
        </p:txBody>
      </p:sp>
      <p:sp>
        <p:nvSpPr>
          <p:cNvPr id="11269" name="TextBox 5"/>
          <p:cNvSpPr>
            <a:spLocks noChangeArrowheads="1"/>
          </p:cNvSpPr>
          <p:nvPr/>
        </p:nvSpPr>
        <p:spPr bwMode="auto">
          <a:xfrm>
            <a:off x="871738" y="530933"/>
            <a:ext cx="4414642" cy="769441"/>
          </a:xfrm>
          <a:prstGeom prst="rect">
            <a:avLst/>
          </a:prstGeom>
          <a:noFill/>
          <a:ln w="9525">
            <a:noFill/>
            <a:miter lim="800000"/>
            <a:headEnd/>
            <a:tailEnd/>
          </a:ln>
        </p:spPr>
        <p:txBody>
          <a:bodyPr wrap="square">
            <a:spAutoFit/>
          </a:bodyPr>
          <a:lstStyle/>
          <a:p>
            <a:r>
              <a:rPr lang="zh-CN" altLang="en-US" sz="4400" dirty="0" smtClean="0">
                <a:solidFill>
                  <a:schemeClr val="bg1"/>
                </a:solidFill>
                <a:latin typeface="微软雅黑" pitchFamily="34" charset="-122"/>
                <a:ea typeface="微软雅黑" pitchFamily="34" charset="-122"/>
              </a:rPr>
              <a:t>什么是第</a:t>
            </a:r>
            <a:r>
              <a:rPr lang="en-US" altLang="zh-CN" sz="4400" dirty="0" smtClean="0">
                <a:solidFill>
                  <a:schemeClr val="bg1"/>
                </a:solidFill>
                <a:latin typeface="微软雅黑" pitchFamily="34" charset="-122"/>
                <a:ea typeface="微软雅黑" pitchFamily="34" charset="-122"/>
              </a:rPr>
              <a:t>3</a:t>
            </a:r>
            <a:r>
              <a:rPr lang="zh-CN" altLang="en-US" sz="4400" dirty="0" smtClean="0">
                <a:solidFill>
                  <a:schemeClr val="bg1"/>
                </a:solidFill>
                <a:latin typeface="微软雅黑" pitchFamily="34" charset="-122"/>
                <a:ea typeface="微软雅黑" pitchFamily="34" charset="-122"/>
              </a:rPr>
              <a:t>选择？</a:t>
            </a:r>
            <a:endParaRPr lang="zh-CN" altLang="en-US" sz="4400" dirty="0">
              <a:solidFill>
                <a:schemeClr val="bg1"/>
              </a:solidFill>
              <a:latin typeface="微软雅黑" pitchFamily="34" charset="-122"/>
              <a:ea typeface="微软雅黑" pitchFamily="34" charset="-122"/>
            </a:endParaRPr>
          </a:p>
        </p:txBody>
      </p:sp>
      <p:sp>
        <p:nvSpPr>
          <p:cNvPr id="11272" name="TextBox 8"/>
          <p:cNvSpPr>
            <a:spLocks noChangeArrowheads="1"/>
          </p:cNvSpPr>
          <p:nvPr/>
        </p:nvSpPr>
        <p:spPr bwMode="auto">
          <a:xfrm>
            <a:off x="1071538" y="2857496"/>
            <a:ext cx="7388250" cy="2951898"/>
          </a:xfrm>
          <a:prstGeom prst="rect">
            <a:avLst/>
          </a:prstGeom>
          <a:solidFill>
            <a:srgbClr val="0070C0"/>
          </a:solidFill>
          <a:ln w="9525">
            <a:noFill/>
            <a:miter lim="800000"/>
            <a:headEnd/>
            <a:tailEnd/>
          </a:ln>
        </p:spPr>
        <p:txBody>
          <a:bodyPr wrap="square">
            <a:spAutoFit/>
          </a:bodyPr>
          <a:lstStyle/>
          <a:p>
            <a:pPr>
              <a:lnSpc>
                <a:spcPct val="150000"/>
              </a:lnSpc>
            </a:pPr>
            <a:r>
              <a:rPr lang="zh-CN" altLang="en-US" dirty="0" smtClean="0">
                <a:solidFill>
                  <a:schemeClr val="bg1"/>
                </a:solidFill>
                <a:latin typeface="微软雅黑" pitchFamily="34" charset="-122"/>
                <a:ea typeface="微软雅黑" pitchFamily="34" charset="-122"/>
                <a:sym typeface="微软雅黑" pitchFamily="34" charset="-122"/>
              </a:rPr>
              <a:t>比如：一位母亲听说孩子的音乐课取消了，她怒气冲冲地找到老师想知道为什么。老师说原因是政府要求提高阅读和数学的时间。她本想抨击政府，但突然问了一个问题：肯定有办法让孩子们同时学习音乐和基础课。老师眨了眨眼睛说：当然，音乐包含着数学思维。于是，爱好音乐的家长和一个愿意研究的老师合作开发出了一系列通过音乐讲授基础课的课程。</a:t>
            </a:r>
            <a:endParaRPr lang="en-US" altLang="zh-CN" dirty="0" smtClean="0">
              <a:solidFill>
                <a:schemeClr val="bg1"/>
              </a:solidFill>
              <a:latin typeface="微软雅黑" pitchFamily="34" charset="-122"/>
              <a:ea typeface="微软雅黑" pitchFamily="34" charset="-122"/>
              <a:sym typeface="微软雅黑" pitchFamily="34" charset="-122"/>
            </a:endParaRPr>
          </a:p>
          <a:p>
            <a:pPr>
              <a:lnSpc>
                <a:spcPct val="150000"/>
              </a:lnSpc>
            </a:pPr>
            <a:r>
              <a:rPr lang="zh-CN" altLang="en-US" b="1" dirty="0" smtClean="0">
                <a:solidFill>
                  <a:schemeClr val="bg1"/>
                </a:solidFill>
                <a:latin typeface="微软雅黑" pitchFamily="34" charset="-122"/>
                <a:ea typeface="微软雅黑" pitchFamily="34" charset="-122"/>
                <a:sym typeface="微软雅黑" pitchFamily="34" charset="-122"/>
              </a:rPr>
              <a:t>这就是一个第</a:t>
            </a:r>
            <a:r>
              <a:rPr lang="en-US" altLang="zh-CN" b="1" dirty="0" smtClean="0">
                <a:solidFill>
                  <a:schemeClr val="bg1"/>
                </a:solidFill>
                <a:latin typeface="微软雅黑" pitchFamily="34" charset="-122"/>
                <a:ea typeface="微软雅黑" pitchFamily="34" charset="-122"/>
                <a:sym typeface="微软雅黑" pitchFamily="34" charset="-122"/>
              </a:rPr>
              <a:t>3</a:t>
            </a:r>
            <a:r>
              <a:rPr lang="zh-CN" altLang="en-US" b="1" dirty="0" smtClean="0">
                <a:solidFill>
                  <a:schemeClr val="bg1"/>
                </a:solidFill>
                <a:latin typeface="微软雅黑" pitchFamily="34" charset="-122"/>
                <a:ea typeface="微软雅黑" pitchFamily="34" charset="-122"/>
                <a:sym typeface="微软雅黑" pitchFamily="34" charset="-122"/>
              </a:rPr>
              <a:t>选择。</a:t>
            </a:r>
          </a:p>
        </p:txBody>
      </p:sp>
      <p:sp>
        <p:nvSpPr>
          <p:cNvPr id="14" name="矩形 13"/>
          <p:cNvSpPr/>
          <p:nvPr/>
        </p:nvSpPr>
        <p:spPr>
          <a:xfrm>
            <a:off x="1000100" y="1571612"/>
            <a:ext cx="7500990" cy="707886"/>
          </a:xfrm>
          <a:prstGeom prst="rect">
            <a:avLst/>
          </a:prstGeom>
        </p:spPr>
        <p:txBody>
          <a:bodyPr wrap="square">
            <a:spAutoFit/>
          </a:bodyPr>
          <a:lstStyle/>
          <a:p>
            <a:r>
              <a:rPr lang="zh-CN" altLang="en-US" sz="2000" b="1" dirty="0" smtClean="0">
                <a:latin typeface="微软雅黑" pitchFamily="34" charset="-122"/>
                <a:ea typeface="微软雅黑" pitchFamily="34" charset="-122"/>
              </a:rPr>
              <a:t>为什么不试试第</a:t>
            </a:r>
            <a:r>
              <a:rPr lang="en-US" altLang="zh-CN" sz="2000" b="1" dirty="0" smtClean="0">
                <a:latin typeface="微软雅黑" pitchFamily="34" charset="-122"/>
                <a:ea typeface="微软雅黑" pitchFamily="34" charset="-122"/>
              </a:rPr>
              <a:t>3</a:t>
            </a:r>
            <a:r>
              <a:rPr lang="zh-CN" altLang="en-US" sz="2000" b="1" dirty="0" smtClean="0">
                <a:latin typeface="微软雅黑" pitchFamily="34" charset="-122"/>
                <a:ea typeface="微软雅黑" pitchFamily="34" charset="-122"/>
              </a:rPr>
              <a:t>选择？</a:t>
            </a:r>
            <a:endParaRPr lang="en-US" altLang="zh-CN" sz="2000" b="1" dirty="0" smtClean="0">
              <a:latin typeface="微软雅黑" pitchFamily="34" charset="-122"/>
              <a:ea typeface="微软雅黑" pitchFamily="34" charset="-122"/>
            </a:endParaRPr>
          </a:p>
          <a:p>
            <a:endParaRPr lang="en-US" altLang="zh-CN" sz="2000" b="1" dirty="0" smtClean="0">
              <a:latin typeface="微软雅黑" pitchFamily="34" charset="-122"/>
              <a:ea typeface="微软雅黑" pitchFamily="34" charset="-122"/>
            </a:endParaRPr>
          </a:p>
        </p:txBody>
      </p:sp>
      <p:sp>
        <p:nvSpPr>
          <p:cNvPr id="13" name="矩形 12"/>
          <p:cNvSpPr/>
          <p:nvPr/>
        </p:nvSpPr>
        <p:spPr>
          <a:xfrm>
            <a:off x="1027996" y="2000240"/>
            <a:ext cx="4339650" cy="369332"/>
          </a:xfrm>
          <a:prstGeom prst="rect">
            <a:avLst/>
          </a:prstGeom>
        </p:spPr>
        <p:txBody>
          <a:bodyPr wrap="none">
            <a:spAutoFit/>
          </a:bodyPr>
          <a:lstStyle/>
          <a:p>
            <a:r>
              <a:rPr lang="zh-CN" altLang="en-US" dirty="0" smtClean="0">
                <a:latin typeface="微软雅黑" pitchFamily="34" charset="-122"/>
                <a:ea typeface="微软雅黑" pitchFamily="34" charset="-122"/>
                <a:sym typeface="微软雅黑" pitchFamily="34" charset="-122"/>
              </a:rPr>
              <a:t>我们协同，一起达成另一个更好的结局。</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矩形 6"/>
          <p:cNvSpPr>
            <a:spLocks noChangeArrowheads="1"/>
          </p:cNvSpPr>
          <p:nvPr/>
        </p:nvSpPr>
        <p:spPr bwMode="auto">
          <a:xfrm>
            <a:off x="1013482" y="2714620"/>
            <a:ext cx="7643866" cy="2628692"/>
          </a:xfrm>
          <a:prstGeom prst="rect">
            <a:avLst/>
          </a:prstGeom>
          <a:solidFill>
            <a:srgbClr val="F2F2F2"/>
          </a:solidFill>
          <a:ln w="25400" cap="flat" cmpd="sng">
            <a:noFill/>
            <a:miter lim="800000"/>
            <a:headEnd/>
            <a:tailEnd/>
          </a:ln>
        </p:spPr>
        <p:txBody>
          <a:bodyPr anchor="ctr"/>
          <a:lstStyle/>
          <a:p>
            <a:pPr algn="ctr"/>
            <a:endParaRPr lang="zh-CN" altLang="zh-CN">
              <a:solidFill>
                <a:srgbClr val="FFFFFF"/>
              </a:solidFill>
              <a:latin typeface="宋体" pitchFamily="2" charset="-122"/>
              <a:ea typeface="宋体" pitchFamily="2" charset="-122"/>
              <a:sym typeface="宋体" pitchFamily="2" charset="-122"/>
            </a:endParaRPr>
          </a:p>
        </p:txBody>
      </p:sp>
      <p:sp>
        <p:nvSpPr>
          <p:cNvPr id="11270" name="矩形 6"/>
          <p:cNvSpPr>
            <a:spLocks noChangeArrowheads="1"/>
          </p:cNvSpPr>
          <p:nvPr/>
        </p:nvSpPr>
        <p:spPr bwMode="auto">
          <a:xfrm>
            <a:off x="571472" y="0"/>
            <a:ext cx="5214974" cy="1285860"/>
          </a:xfrm>
          <a:prstGeom prst="rect">
            <a:avLst/>
          </a:prstGeom>
          <a:solidFill>
            <a:srgbClr val="F2F2F2"/>
          </a:solidFill>
          <a:ln w="25400" cap="flat" cmpd="sng">
            <a:noFill/>
            <a:miter lim="800000"/>
            <a:headEnd/>
            <a:tailEnd/>
          </a:ln>
        </p:spPr>
        <p:txBody>
          <a:bodyPr anchor="ctr"/>
          <a:lstStyle/>
          <a:p>
            <a:pPr algn="ctr"/>
            <a:endParaRPr lang="zh-CN" altLang="zh-CN">
              <a:solidFill>
                <a:srgbClr val="FFFFFF"/>
              </a:solidFill>
              <a:latin typeface="宋体" pitchFamily="2" charset="-122"/>
              <a:ea typeface="宋体" pitchFamily="2" charset="-122"/>
              <a:sym typeface="宋体" pitchFamily="2" charset="-122"/>
            </a:endParaRPr>
          </a:p>
        </p:txBody>
      </p:sp>
      <p:sp>
        <p:nvSpPr>
          <p:cNvPr id="11" name="矩形 4"/>
          <p:cNvSpPr>
            <a:spLocks noChangeArrowheads="1"/>
          </p:cNvSpPr>
          <p:nvPr/>
        </p:nvSpPr>
        <p:spPr bwMode="auto">
          <a:xfrm>
            <a:off x="928662" y="571480"/>
            <a:ext cx="4819900" cy="686484"/>
          </a:xfrm>
          <a:prstGeom prst="rect">
            <a:avLst/>
          </a:prstGeom>
          <a:solidFill>
            <a:srgbClr val="0070C0"/>
          </a:solidFill>
          <a:ln w="25400" cap="flat" cmpd="sng">
            <a:noFill/>
            <a:miter lim="800000"/>
            <a:headEnd/>
            <a:tailEnd/>
          </a:ln>
        </p:spPr>
        <p:txBody>
          <a:bodyPr anchor="ctr"/>
          <a:lstStyle/>
          <a:p>
            <a:pPr algn="ctr"/>
            <a:endParaRPr lang="zh-CN" altLang="zh-CN">
              <a:solidFill>
                <a:srgbClr val="FFFFFF"/>
              </a:solidFill>
              <a:latin typeface="宋体" pitchFamily="2" charset="-122"/>
              <a:ea typeface="宋体" pitchFamily="2" charset="-122"/>
              <a:sym typeface="宋体" pitchFamily="2" charset="-122"/>
            </a:endParaRPr>
          </a:p>
        </p:txBody>
      </p:sp>
      <p:sp>
        <p:nvSpPr>
          <p:cNvPr id="11267" name="图表 3"/>
          <p:cNvSpPr>
            <a:spLocks/>
          </p:cNvSpPr>
          <p:nvPr/>
        </p:nvSpPr>
        <p:spPr bwMode="auto">
          <a:xfrm>
            <a:off x="-250825" y="527686"/>
            <a:ext cx="6477000" cy="7949564"/>
          </a:xfrm>
          <a:prstGeom prst="rect">
            <a:avLst/>
          </a:prstGeom>
          <a:noFill/>
          <a:ln w="9525">
            <a:noFill/>
            <a:miter lim="800000"/>
            <a:headEnd/>
            <a:tailEnd/>
          </a:ln>
        </p:spPr>
        <p:txBody>
          <a:bodyPr/>
          <a:lstStyle/>
          <a:p>
            <a:endParaRPr lang="zh-CN" altLang="en-US"/>
          </a:p>
        </p:txBody>
      </p:sp>
      <p:sp>
        <p:nvSpPr>
          <p:cNvPr id="11268" name="矩形 4"/>
          <p:cNvSpPr>
            <a:spLocks noChangeArrowheads="1"/>
          </p:cNvSpPr>
          <p:nvPr/>
        </p:nvSpPr>
        <p:spPr bwMode="auto">
          <a:xfrm>
            <a:off x="541341" y="0"/>
            <a:ext cx="315883" cy="1285860"/>
          </a:xfrm>
          <a:prstGeom prst="rect">
            <a:avLst/>
          </a:prstGeom>
          <a:solidFill>
            <a:srgbClr val="FFC000"/>
          </a:solidFill>
          <a:ln w="25400" cap="flat" cmpd="sng">
            <a:noFill/>
            <a:miter lim="800000"/>
            <a:headEnd/>
            <a:tailEnd/>
          </a:ln>
        </p:spPr>
        <p:txBody>
          <a:bodyPr anchor="ctr"/>
          <a:lstStyle/>
          <a:p>
            <a:pPr algn="ctr"/>
            <a:endParaRPr lang="zh-CN" altLang="zh-CN">
              <a:solidFill>
                <a:srgbClr val="FFFFFF"/>
              </a:solidFill>
              <a:latin typeface="宋体" pitchFamily="2" charset="-122"/>
              <a:ea typeface="宋体" pitchFamily="2" charset="-122"/>
              <a:sym typeface="宋体" pitchFamily="2" charset="-122"/>
            </a:endParaRPr>
          </a:p>
        </p:txBody>
      </p:sp>
      <p:sp>
        <p:nvSpPr>
          <p:cNvPr id="11269" name="TextBox 5"/>
          <p:cNvSpPr>
            <a:spLocks noChangeArrowheads="1"/>
          </p:cNvSpPr>
          <p:nvPr/>
        </p:nvSpPr>
        <p:spPr bwMode="auto">
          <a:xfrm>
            <a:off x="871738" y="530933"/>
            <a:ext cx="4771832" cy="769441"/>
          </a:xfrm>
          <a:prstGeom prst="rect">
            <a:avLst/>
          </a:prstGeom>
          <a:noFill/>
          <a:ln w="9525">
            <a:noFill/>
            <a:miter lim="800000"/>
            <a:headEnd/>
            <a:tailEnd/>
          </a:ln>
        </p:spPr>
        <p:txBody>
          <a:bodyPr wrap="square">
            <a:spAutoFit/>
          </a:bodyPr>
          <a:lstStyle/>
          <a:p>
            <a:r>
              <a:rPr lang="zh-CN" altLang="en-US" sz="4400" dirty="0" smtClean="0">
                <a:solidFill>
                  <a:schemeClr val="bg1"/>
                </a:solidFill>
                <a:latin typeface="微软雅黑" pitchFamily="34" charset="-122"/>
                <a:ea typeface="微软雅黑" pitchFamily="34" charset="-122"/>
              </a:rPr>
              <a:t>寻求协同思维模式</a:t>
            </a:r>
            <a:endParaRPr lang="zh-CN" altLang="en-US" sz="4400" dirty="0">
              <a:solidFill>
                <a:schemeClr val="bg1"/>
              </a:solidFill>
              <a:latin typeface="微软雅黑" pitchFamily="34" charset="-122"/>
              <a:ea typeface="微软雅黑" pitchFamily="34" charset="-122"/>
            </a:endParaRPr>
          </a:p>
        </p:txBody>
      </p:sp>
      <p:sp>
        <p:nvSpPr>
          <p:cNvPr id="13" name="矩形 12"/>
          <p:cNvSpPr/>
          <p:nvPr/>
        </p:nvSpPr>
        <p:spPr>
          <a:xfrm>
            <a:off x="1027997" y="2714620"/>
            <a:ext cx="7473093" cy="2120902"/>
          </a:xfrm>
          <a:prstGeom prst="rect">
            <a:avLst/>
          </a:prstGeom>
        </p:spPr>
        <p:txBody>
          <a:bodyPr wrap="square">
            <a:spAutoFit/>
          </a:bodyPr>
          <a:lstStyle/>
          <a:p>
            <a:pPr>
              <a:lnSpc>
                <a:spcPct val="150000"/>
              </a:lnSpc>
            </a:pPr>
            <a:r>
              <a:rPr lang="zh-CN" altLang="en-US" dirty="0" smtClean="0">
                <a:latin typeface="微软雅黑" pitchFamily="34" charset="-122"/>
                <a:ea typeface="微软雅黑" pitchFamily="34" charset="-122"/>
                <a:sym typeface="微软雅黑" pitchFamily="34" charset="-122"/>
              </a:rPr>
              <a:t>我看到自己。将自己看做一个有独立判断力和行为能力的独一无二的个体。听起来很容易，但事实上我们常常只看到自己的身份和所代表的派别。常常觉得自己的所作所为都是身不由己的。所以，遇到难题就会告诉自己“没办法，只能这样了”。这样轻易放弃自己选择的权利，你是无法看到自己的。</a:t>
            </a:r>
          </a:p>
        </p:txBody>
      </p:sp>
      <p:sp>
        <p:nvSpPr>
          <p:cNvPr id="11273" name="矩形 9"/>
          <p:cNvSpPr>
            <a:spLocks noChangeArrowheads="1"/>
          </p:cNvSpPr>
          <p:nvPr/>
        </p:nvSpPr>
        <p:spPr bwMode="auto">
          <a:xfrm>
            <a:off x="8501090" y="3872142"/>
            <a:ext cx="100012" cy="422910"/>
          </a:xfrm>
          <a:prstGeom prst="rect">
            <a:avLst/>
          </a:prstGeom>
          <a:solidFill>
            <a:srgbClr val="FFC000"/>
          </a:solidFill>
          <a:ln w="25400" cap="flat" cmpd="sng">
            <a:noFill/>
            <a:miter lim="800000"/>
            <a:headEnd/>
            <a:tailEnd/>
          </a:ln>
        </p:spPr>
        <p:txBody>
          <a:bodyPr anchor="ctr"/>
          <a:lstStyle/>
          <a:p>
            <a:pPr algn="ctr"/>
            <a:endParaRPr lang="zh-CN" altLang="zh-CN">
              <a:solidFill>
                <a:srgbClr val="FFFFFF"/>
              </a:solidFill>
              <a:latin typeface="宋体" pitchFamily="2" charset="-122"/>
              <a:ea typeface="宋体" pitchFamily="2" charset="-122"/>
              <a:sym typeface="宋体" pitchFamily="2" charset="-122"/>
            </a:endParaRPr>
          </a:p>
        </p:txBody>
      </p:sp>
      <p:sp>
        <p:nvSpPr>
          <p:cNvPr id="19" name="TextBox 8"/>
          <p:cNvSpPr>
            <a:spLocks noChangeArrowheads="1"/>
          </p:cNvSpPr>
          <p:nvPr/>
        </p:nvSpPr>
        <p:spPr bwMode="auto">
          <a:xfrm>
            <a:off x="1041402" y="2243072"/>
            <a:ext cx="7531126" cy="400110"/>
          </a:xfrm>
          <a:prstGeom prst="rect">
            <a:avLst/>
          </a:prstGeom>
          <a:solidFill>
            <a:srgbClr val="0070C0"/>
          </a:solidFill>
          <a:ln w="9525">
            <a:noFill/>
            <a:miter lim="800000"/>
            <a:headEnd/>
            <a:tailEnd/>
          </a:ln>
        </p:spPr>
        <p:txBody>
          <a:bodyPr wrap="square">
            <a:spAutoFit/>
          </a:bodyPr>
          <a:lstStyle/>
          <a:p>
            <a:r>
              <a:rPr lang="zh-CN" altLang="en-US" sz="2000" b="1" dirty="0" smtClean="0">
                <a:solidFill>
                  <a:schemeClr val="bg1"/>
                </a:solidFill>
                <a:latin typeface="微软雅黑" pitchFamily="34" charset="-122"/>
                <a:ea typeface="微软雅黑" pitchFamily="34" charset="-122"/>
              </a:rPr>
              <a:t>思维模式一：</a:t>
            </a:r>
            <a:endParaRPr lang="en-US" altLang="zh-CN" sz="2000" b="1" dirty="0" smtClean="0">
              <a:solidFill>
                <a:schemeClr val="bg1"/>
              </a:solidFill>
              <a:latin typeface="微软雅黑" pitchFamily="34" charset="-122"/>
              <a:ea typeface="微软雅黑" pitchFamily="34" charset="-122"/>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矩形 6"/>
          <p:cNvSpPr>
            <a:spLocks noChangeArrowheads="1"/>
          </p:cNvSpPr>
          <p:nvPr/>
        </p:nvSpPr>
        <p:spPr bwMode="auto">
          <a:xfrm>
            <a:off x="1013482" y="2714620"/>
            <a:ext cx="7643866" cy="2628692"/>
          </a:xfrm>
          <a:prstGeom prst="rect">
            <a:avLst/>
          </a:prstGeom>
          <a:solidFill>
            <a:srgbClr val="F2F2F2"/>
          </a:solidFill>
          <a:ln w="25400" cap="flat" cmpd="sng">
            <a:noFill/>
            <a:miter lim="800000"/>
            <a:headEnd/>
            <a:tailEnd/>
          </a:ln>
        </p:spPr>
        <p:txBody>
          <a:bodyPr anchor="ctr"/>
          <a:lstStyle/>
          <a:p>
            <a:pPr algn="ctr"/>
            <a:endParaRPr lang="zh-CN" altLang="zh-CN">
              <a:solidFill>
                <a:srgbClr val="FFFFFF"/>
              </a:solidFill>
              <a:latin typeface="宋体" pitchFamily="2" charset="-122"/>
              <a:ea typeface="宋体" pitchFamily="2" charset="-122"/>
              <a:sym typeface="宋体" pitchFamily="2" charset="-122"/>
            </a:endParaRPr>
          </a:p>
        </p:txBody>
      </p:sp>
      <p:sp>
        <p:nvSpPr>
          <p:cNvPr id="11270" name="矩形 6"/>
          <p:cNvSpPr>
            <a:spLocks noChangeArrowheads="1"/>
          </p:cNvSpPr>
          <p:nvPr/>
        </p:nvSpPr>
        <p:spPr bwMode="auto">
          <a:xfrm>
            <a:off x="571472" y="0"/>
            <a:ext cx="5214974" cy="1285860"/>
          </a:xfrm>
          <a:prstGeom prst="rect">
            <a:avLst/>
          </a:prstGeom>
          <a:solidFill>
            <a:srgbClr val="F2F2F2"/>
          </a:solidFill>
          <a:ln w="25400" cap="flat" cmpd="sng">
            <a:noFill/>
            <a:miter lim="800000"/>
            <a:headEnd/>
            <a:tailEnd/>
          </a:ln>
        </p:spPr>
        <p:txBody>
          <a:bodyPr anchor="ctr"/>
          <a:lstStyle/>
          <a:p>
            <a:pPr algn="ctr"/>
            <a:endParaRPr lang="zh-CN" altLang="zh-CN">
              <a:solidFill>
                <a:srgbClr val="FFFFFF"/>
              </a:solidFill>
              <a:latin typeface="宋体" pitchFamily="2" charset="-122"/>
              <a:ea typeface="宋体" pitchFamily="2" charset="-122"/>
              <a:sym typeface="宋体" pitchFamily="2" charset="-122"/>
            </a:endParaRPr>
          </a:p>
        </p:txBody>
      </p:sp>
      <p:sp>
        <p:nvSpPr>
          <p:cNvPr id="11" name="矩形 4"/>
          <p:cNvSpPr>
            <a:spLocks noChangeArrowheads="1"/>
          </p:cNvSpPr>
          <p:nvPr/>
        </p:nvSpPr>
        <p:spPr bwMode="auto">
          <a:xfrm>
            <a:off x="928662" y="571480"/>
            <a:ext cx="4819900" cy="686484"/>
          </a:xfrm>
          <a:prstGeom prst="rect">
            <a:avLst/>
          </a:prstGeom>
          <a:solidFill>
            <a:srgbClr val="0070C0"/>
          </a:solidFill>
          <a:ln w="25400" cap="flat" cmpd="sng">
            <a:noFill/>
            <a:miter lim="800000"/>
            <a:headEnd/>
            <a:tailEnd/>
          </a:ln>
        </p:spPr>
        <p:txBody>
          <a:bodyPr anchor="ctr"/>
          <a:lstStyle/>
          <a:p>
            <a:pPr algn="ctr"/>
            <a:endParaRPr lang="zh-CN" altLang="zh-CN">
              <a:solidFill>
                <a:srgbClr val="FFFFFF"/>
              </a:solidFill>
              <a:latin typeface="宋体" pitchFamily="2" charset="-122"/>
              <a:ea typeface="宋体" pitchFamily="2" charset="-122"/>
              <a:sym typeface="宋体" pitchFamily="2" charset="-122"/>
            </a:endParaRPr>
          </a:p>
        </p:txBody>
      </p:sp>
      <p:sp>
        <p:nvSpPr>
          <p:cNvPr id="11267" name="图表 3"/>
          <p:cNvSpPr>
            <a:spLocks/>
          </p:cNvSpPr>
          <p:nvPr/>
        </p:nvSpPr>
        <p:spPr bwMode="auto">
          <a:xfrm>
            <a:off x="-250825" y="527686"/>
            <a:ext cx="6477000" cy="7949564"/>
          </a:xfrm>
          <a:prstGeom prst="rect">
            <a:avLst/>
          </a:prstGeom>
          <a:noFill/>
          <a:ln w="9525">
            <a:noFill/>
            <a:miter lim="800000"/>
            <a:headEnd/>
            <a:tailEnd/>
          </a:ln>
        </p:spPr>
        <p:txBody>
          <a:bodyPr/>
          <a:lstStyle/>
          <a:p>
            <a:endParaRPr lang="zh-CN" altLang="en-US"/>
          </a:p>
        </p:txBody>
      </p:sp>
      <p:sp>
        <p:nvSpPr>
          <p:cNvPr id="11268" name="矩形 4"/>
          <p:cNvSpPr>
            <a:spLocks noChangeArrowheads="1"/>
          </p:cNvSpPr>
          <p:nvPr/>
        </p:nvSpPr>
        <p:spPr bwMode="auto">
          <a:xfrm>
            <a:off x="541341" y="0"/>
            <a:ext cx="315883" cy="1285860"/>
          </a:xfrm>
          <a:prstGeom prst="rect">
            <a:avLst/>
          </a:prstGeom>
          <a:solidFill>
            <a:srgbClr val="FFC000"/>
          </a:solidFill>
          <a:ln w="25400" cap="flat" cmpd="sng">
            <a:noFill/>
            <a:miter lim="800000"/>
            <a:headEnd/>
            <a:tailEnd/>
          </a:ln>
        </p:spPr>
        <p:txBody>
          <a:bodyPr anchor="ctr"/>
          <a:lstStyle/>
          <a:p>
            <a:pPr algn="ctr"/>
            <a:endParaRPr lang="zh-CN" altLang="zh-CN">
              <a:solidFill>
                <a:srgbClr val="FFFFFF"/>
              </a:solidFill>
              <a:latin typeface="宋体" pitchFamily="2" charset="-122"/>
              <a:ea typeface="宋体" pitchFamily="2" charset="-122"/>
              <a:sym typeface="宋体" pitchFamily="2" charset="-122"/>
            </a:endParaRPr>
          </a:p>
        </p:txBody>
      </p:sp>
      <p:sp>
        <p:nvSpPr>
          <p:cNvPr id="11269" name="TextBox 5"/>
          <p:cNvSpPr>
            <a:spLocks noChangeArrowheads="1"/>
          </p:cNvSpPr>
          <p:nvPr/>
        </p:nvSpPr>
        <p:spPr bwMode="auto">
          <a:xfrm>
            <a:off x="871738" y="530933"/>
            <a:ext cx="4771832" cy="769441"/>
          </a:xfrm>
          <a:prstGeom prst="rect">
            <a:avLst/>
          </a:prstGeom>
          <a:noFill/>
          <a:ln w="9525">
            <a:noFill/>
            <a:miter lim="800000"/>
            <a:headEnd/>
            <a:tailEnd/>
          </a:ln>
        </p:spPr>
        <p:txBody>
          <a:bodyPr wrap="square">
            <a:spAutoFit/>
          </a:bodyPr>
          <a:lstStyle/>
          <a:p>
            <a:r>
              <a:rPr lang="zh-CN" altLang="en-US" sz="4400" dirty="0" smtClean="0">
                <a:solidFill>
                  <a:schemeClr val="bg1"/>
                </a:solidFill>
                <a:latin typeface="微软雅黑" pitchFamily="34" charset="-122"/>
                <a:ea typeface="微软雅黑" pitchFamily="34" charset="-122"/>
              </a:rPr>
              <a:t>寻求协同思维模式</a:t>
            </a:r>
            <a:endParaRPr lang="zh-CN" altLang="en-US" sz="4400" dirty="0">
              <a:solidFill>
                <a:schemeClr val="bg1"/>
              </a:solidFill>
              <a:latin typeface="微软雅黑" pitchFamily="34" charset="-122"/>
              <a:ea typeface="微软雅黑" pitchFamily="34" charset="-122"/>
            </a:endParaRPr>
          </a:p>
        </p:txBody>
      </p:sp>
      <p:sp>
        <p:nvSpPr>
          <p:cNvPr id="13" name="矩形 12"/>
          <p:cNvSpPr/>
          <p:nvPr/>
        </p:nvSpPr>
        <p:spPr>
          <a:xfrm>
            <a:off x="1027997" y="2714620"/>
            <a:ext cx="7473093" cy="2536400"/>
          </a:xfrm>
          <a:prstGeom prst="rect">
            <a:avLst/>
          </a:prstGeom>
        </p:spPr>
        <p:txBody>
          <a:bodyPr wrap="square">
            <a:spAutoFit/>
          </a:bodyPr>
          <a:lstStyle/>
          <a:p>
            <a:pPr>
              <a:lnSpc>
                <a:spcPct val="150000"/>
              </a:lnSpc>
            </a:pPr>
            <a:r>
              <a:rPr lang="zh-CN" altLang="en-US" dirty="0" smtClean="0">
                <a:latin typeface="微软雅黑" pitchFamily="34" charset="-122"/>
                <a:ea typeface="微软雅黑" pitchFamily="34" charset="-122"/>
                <a:sym typeface="微软雅黑" pitchFamily="34" charset="-122"/>
              </a:rPr>
              <a:t>我看到你。视他人为人而非物。很多时候我们在和他人打交道之前就已经对对方下了定义。“他是一个富二代”，“他是一个官僚”，“他是一个奸商”，“他没什么文化”</a:t>
            </a:r>
            <a:r>
              <a:rPr lang="en-US" altLang="zh-CN" dirty="0" smtClean="0">
                <a:latin typeface="微软雅黑" pitchFamily="34" charset="-122"/>
                <a:ea typeface="微软雅黑" pitchFamily="34" charset="-122"/>
                <a:sym typeface="微软雅黑" pitchFamily="34" charset="-122"/>
              </a:rPr>
              <a:t>……</a:t>
            </a:r>
            <a:r>
              <a:rPr lang="zh-CN" altLang="en-US" dirty="0" smtClean="0">
                <a:latin typeface="微软雅黑" pitchFamily="34" charset="-122"/>
                <a:ea typeface="微软雅黑" pitchFamily="34" charset="-122"/>
                <a:sym typeface="微软雅黑" pitchFamily="34" charset="-122"/>
              </a:rPr>
              <a:t>我们看到的不是一个人，而是一种身份，一种定义，甚至包含着仇恨和偏见。当你无法感知到对方和你一样是个人的时候，你永远不会想要和他探索第</a:t>
            </a:r>
            <a:r>
              <a:rPr lang="en-US" altLang="zh-CN" dirty="0" smtClean="0">
                <a:latin typeface="微软雅黑" pitchFamily="34" charset="-122"/>
                <a:ea typeface="微软雅黑" pitchFamily="34" charset="-122"/>
                <a:sym typeface="微软雅黑" pitchFamily="34" charset="-122"/>
              </a:rPr>
              <a:t>3</a:t>
            </a:r>
            <a:r>
              <a:rPr lang="zh-CN" altLang="en-US" dirty="0" smtClean="0">
                <a:latin typeface="微软雅黑" pitchFamily="34" charset="-122"/>
                <a:ea typeface="微软雅黑" pitchFamily="34" charset="-122"/>
                <a:sym typeface="微软雅黑" pitchFamily="34" charset="-122"/>
              </a:rPr>
              <a:t>选择。</a:t>
            </a:r>
          </a:p>
          <a:p>
            <a:pPr>
              <a:lnSpc>
                <a:spcPct val="150000"/>
              </a:lnSpc>
            </a:pPr>
            <a:r>
              <a:rPr lang="zh-CN" altLang="en-US" dirty="0" smtClean="0">
                <a:latin typeface="微软雅黑" pitchFamily="34" charset="-122"/>
                <a:ea typeface="微软雅黑" pitchFamily="34" charset="-122"/>
                <a:sym typeface="微软雅黑" pitchFamily="34" charset="-122"/>
              </a:rPr>
              <a:t>		</a:t>
            </a:r>
          </a:p>
        </p:txBody>
      </p:sp>
      <p:sp>
        <p:nvSpPr>
          <p:cNvPr id="11273" name="矩形 9"/>
          <p:cNvSpPr>
            <a:spLocks noChangeArrowheads="1"/>
          </p:cNvSpPr>
          <p:nvPr/>
        </p:nvSpPr>
        <p:spPr bwMode="auto">
          <a:xfrm>
            <a:off x="8501090" y="3872142"/>
            <a:ext cx="100012" cy="422910"/>
          </a:xfrm>
          <a:prstGeom prst="rect">
            <a:avLst/>
          </a:prstGeom>
          <a:solidFill>
            <a:srgbClr val="FFC000"/>
          </a:solidFill>
          <a:ln w="25400" cap="flat" cmpd="sng">
            <a:noFill/>
            <a:miter lim="800000"/>
            <a:headEnd/>
            <a:tailEnd/>
          </a:ln>
        </p:spPr>
        <p:txBody>
          <a:bodyPr anchor="ctr"/>
          <a:lstStyle/>
          <a:p>
            <a:pPr algn="ctr"/>
            <a:endParaRPr lang="zh-CN" altLang="zh-CN">
              <a:solidFill>
                <a:srgbClr val="FFFFFF"/>
              </a:solidFill>
              <a:latin typeface="宋体" pitchFamily="2" charset="-122"/>
              <a:ea typeface="宋体" pitchFamily="2" charset="-122"/>
              <a:sym typeface="宋体" pitchFamily="2" charset="-122"/>
            </a:endParaRPr>
          </a:p>
        </p:txBody>
      </p:sp>
      <p:sp>
        <p:nvSpPr>
          <p:cNvPr id="19" name="TextBox 8"/>
          <p:cNvSpPr>
            <a:spLocks noChangeArrowheads="1"/>
          </p:cNvSpPr>
          <p:nvPr/>
        </p:nvSpPr>
        <p:spPr bwMode="auto">
          <a:xfrm>
            <a:off x="1041402" y="2243072"/>
            <a:ext cx="7531126" cy="400110"/>
          </a:xfrm>
          <a:prstGeom prst="rect">
            <a:avLst/>
          </a:prstGeom>
          <a:solidFill>
            <a:srgbClr val="0070C0"/>
          </a:solidFill>
          <a:ln w="9525">
            <a:noFill/>
            <a:miter lim="800000"/>
            <a:headEnd/>
            <a:tailEnd/>
          </a:ln>
        </p:spPr>
        <p:txBody>
          <a:bodyPr wrap="square">
            <a:spAutoFit/>
          </a:bodyPr>
          <a:lstStyle/>
          <a:p>
            <a:r>
              <a:rPr lang="zh-CN" altLang="en-US" sz="2000" b="1" dirty="0" smtClean="0">
                <a:solidFill>
                  <a:schemeClr val="bg1"/>
                </a:solidFill>
                <a:latin typeface="微软雅黑" pitchFamily="34" charset="-122"/>
                <a:ea typeface="微软雅黑" pitchFamily="34" charset="-122"/>
              </a:rPr>
              <a:t>思维模式二：</a:t>
            </a:r>
            <a:endParaRPr lang="en-US" altLang="zh-CN" sz="2000" b="1" dirty="0" smtClean="0">
              <a:solidFill>
                <a:schemeClr val="bg1"/>
              </a:solidFill>
              <a:latin typeface="微软雅黑" pitchFamily="34" charset="-122"/>
              <a:ea typeface="微软雅黑" pitchFamily="34" charset="-122"/>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矩形 6"/>
          <p:cNvSpPr>
            <a:spLocks noChangeArrowheads="1"/>
          </p:cNvSpPr>
          <p:nvPr/>
        </p:nvSpPr>
        <p:spPr bwMode="auto">
          <a:xfrm>
            <a:off x="1013482" y="2714620"/>
            <a:ext cx="7643866" cy="2628692"/>
          </a:xfrm>
          <a:prstGeom prst="rect">
            <a:avLst/>
          </a:prstGeom>
          <a:solidFill>
            <a:srgbClr val="F2F2F2"/>
          </a:solidFill>
          <a:ln w="25400" cap="flat" cmpd="sng">
            <a:noFill/>
            <a:miter lim="800000"/>
            <a:headEnd/>
            <a:tailEnd/>
          </a:ln>
        </p:spPr>
        <p:txBody>
          <a:bodyPr anchor="ctr"/>
          <a:lstStyle/>
          <a:p>
            <a:pPr algn="ctr"/>
            <a:endParaRPr lang="zh-CN" altLang="zh-CN">
              <a:solidFill>
                <a:srgbClr val="FFFFFF"/>
              </a:solidFill>
              <a:latin typeface="宋体" pitchFamily="2" charset="-122"/>
              <a:ea typeface="宋体" pitchFamily="2" charset="-122"/>
              <a:sym typeface="宋体" pitchFamily="2" charset="-122"/>
            </a:endParaRPr>
          </a:p>
        </p:txBody>
      </p:sp>
      <p:sp>
        <p:nvSpPr>
          <p:cNvPr id="11270" name="矩形 6"/>
          <p:cNvSpPr>
            <a:spLocks noChangeArrowheads="1"/>
          </p:cNvSpPr>
          <p:nvPr/>
        </p:nvSpPr>
        <p:spPr bwMode="auto">
          <a:xfrm>
            <a:off x="571472" y="0"/>
            <a:ext cx="5214974" cy="1285860"/>
          </a:xfrm>
          <a:prstGeom prst="rect">
            <a:avLst/>
          </a:prstGeom>
          <a:solidFill>
            <a:srgbClr val="F2F2F2"/>
          </a:solidFill>
          <a:ln w="25400" cap="flat" cmpd="sng">
            <a:noFill/>
            <a:miter lim="800000"/>
            <a:headEnd/>
            <a:tailEnd/>
          </a:ln>
        </p:spPr>
        <p:txBody>
          <a:bodyPr anchor="ctr"/>
          <a:lstStyle/>
          <a:p>
            <a:pPr algn="ctr"/>
            <a:endParaRPr lang="zh-CN" altLang="zh-CN">
              <a:solidFill>
                <a:srgbClr val="FFFFFF"/>
              </a:solidFill>
              <a:latin typeface="宋体" pitchFamily="2" charset="-122"/>
              <a:ea typeface="宋体" pitchFamily="2" charset="-122"/>
              <a:sym typeface="宋体" pitchFamily="2" charset="-122"/>
            </a:endParaRPr>
          </a:p>
        </p:txBody>
      </p:sp>
      <p:sp>
        <p:nvSpPr>
          <p:cNvPr id="11" name="矩形 4"/>
          <p:cNvSpPr>
            <a:spLocks noChangeArrowheads="1"/>
          </p:cNvSpPr>
          <p:nvPr/>
        </p:nvSpPr>
        <p:spPr bwMode="auto">
          <a:xfrm>
            <a:off x="928662" y="571480"/>
            <a:ext cx="4819900" cy="686484"/>
          </a:xfrm>
          <a:prstGeom prst="rect">
            <a:avLst/>
          </a:prstGeom>
          <a:solidFill>
            <a:srgbClr val="0070C0"/>
          </a:solidFill>
          <a:ln w="25400" cap="flat" cmpd="sng">
            <a:noFill/>
            <a:miter lim="800000"/>
            <a:headEnd/>
            <a:tailEnd/>
          </a:ln>
        </p:spPr>
        <p:txBody>
          <a:bodyPr anchor="ctr"/>
          <a:lstStyle/>
          <a:p>
            <a:pPr algn="ctr"/>
            <a:endParaRPr lang="zh-CN" altLang="zh-CN">
              <a:solidFill>
                <a:srgbClr val="FFFFFF"/>
              </a:solidFill>
              <a:latin typeface="宋体" pitchFamily="2" charset="-122"/>
              <a:ea typeface="宋体" pitchFamily="2" charset="-122"/>
              <a:sym typeface="宋体" pitchFamily="2" charset="-122"/>
            </a:endParaRPr>
          </a:p>
        </p:txBody>
      </p:sp>
      <p:sp>
        <p:nvSpPr>
          <p:cNvPr id="11267" name="图表 3"/>
          <p:cNvSpPr>
            <a:spLocks/>
          </p:cNvSpPr>
          <p:nvPr/>
        </p:nvSpPr>
        <p:spPr bwMode="auto">
          <a:xfrm>
            <a:off x="-250825" y="527686"/>
            <a:ext cx="6477000" cy="7949564"/>
          </a:xfrm>
          <a:prstGeom prst="rect">
            <a:avLst/>
          </a:prstGeom>
          <a:noFill/>
          <a:ln w="9525">
            <a:noFill/>
            <a:miter lim="800000"/>
            <a:headEnd/>
            <a:tailEnd/>
          </a:ln>
        </p:spPr>
        <p:txBody>
          <a:bodyPr/>
          <a:lstStyle/>
          <a:p>
            <a:endParaRPr lang="zh-CN" altLang="en-US"/>
          </a:p>
        </p:txBody>
      </p:sp>
      <p:sp>
        <p:nvSpPr>
          <p:cNvPr id="11268" name="矩形 4"/>
          <p:cNvSpPr>
            <a:spLocks noChangeArrowheads="1"/>
          </p:cNvSpPr>
          <p:nvPr/>
        </p:nvSpPr>
        <p:spPr bwMode="auto">
          <a:xfrm>
            <a:off x="541341" y="0"/>
            <a:ext cx="315883" cy="1285860"/>
          </a:xfrm>
          <a:prstGeom prst="rect">
            <a:avLst/>
          </a:prstGeom>
          <a:solidFill>
            <a:srgbClr val="FFC000"/>
          </a:solidFill>
          <a:ln w="25400" cap="flat" cmpd="sng">
            <a:noFill/>
            <a:miter lim="800000"/>
            <a:headEnd/>
            <a:tailEnd/>
          </a:ln>
        </p:spPr>
        <p:txBody>
          <a:bodyPr anchor="ctr"/>
          <a:lstStyle/>
          <a:p>
            <a:pPr algn="ctr"/>
            <a:endParaRPr lang="zh-CN" altLang="zh-CN">
              <a:solidFill>
                <a:srgbClr val="FFFFFF"/>
              </a:solidFill>
              <a:latin typeface="宋体" pitchFamily="2" charset="-122"/>
              <a:ea typeface="宋体" pitchFamily="2" charset="-122"/>
              <a:sym typeface="宋体" pitchFamily="2" charset="-122"/>
            </a:endParaRPr>
          </a:p>
        </p:txBody>
      </p:sp>
      <p:sp>
        <p:nvSpPr>
          <p:cNvPr id="11269" name="TextBox 5"/>
          <p:cNvSpPr>
            <a:spLocks noChangeArrowheads="1"/>
          </p:cNvSpPr>
          <p:nvPr/>
        </p:nvSpPr>
        <p:spPr bwMode="auto">
          <a:xfrm>
            <a:off x="871738" y="530933"/>
            <a:ext cx="4771832" cy="769441"/>
          </a:xfrm>
          <a:prstGeom prst="rect">
            <a:avLst/>
          </a:prstGeom>
          <a:noFill/>
          <a:ln w="9525">
            <a:noFill/>
            <a:miter lim="800000"/>
            <a:headEnd/>
            <a:tailEnd/>
          </a:ln>
        </p:spPr>
        <p:txBody>
          <a:bodyPr wrap="square">
            <a:spAutoFit/>
          </a:bodyPr>
          <a:lstStyle/>
          <a:p>
            <a:r>
              <a:rPr lang="zh-CN" altLang="en-US" sz="4400" dirty="0" smtClean="0">
                <a:solidFill>
                  <a:schemeClr val="bg1"/>
                </a:solidFill>
                <a:latin typeface="微软雅黑" pitchFamily="34" charset="-122"/>
                <a:ea typeface="微软雅黑" pitchFamily="34" charset="-122"/>
              </a:rPr>
              <a:t>寻求协同思维模式</a:t>
            </a:r>
            <a:endParaRPr lang="zh-CN" altLang="en-US" sz="4400" dirty="0">
              <a:solidFill>
                <a:schemeClr val="bg1"/>
              </a:solidFill>
              <a:latin typeface="微软雅黑" pitchFamily="34" charset="-122"/>
              <a:ea typeface="微软雅黑" pitchFamily="34" charset="-122"/>
            </a:endParaRPr>
          </a:p>
        </p:txBody>
      </p:sp>
      <p:sp>
        <p:nvSpPr>
          <p:cNvPr id="13" name="矩形 12"/>
          <p:cNvSpPr/>
          <p:nvPr/>
        </p:nvSpPr>
        <p:spPr>
          <a:xfrm>
            <a:off x="1027997" y="2714620"/>
            <a:ext cx="7473093" cy="2169825"/>
          </a:xfrm>
          <a:prstGeom prst="rect">
            <a:avLst/>
          </a:prstGeom>
        </p:spPr>
        <p:txBody>
          <a:bodyPr wrap="square">
            <a:spAutoFit/>
          </a:bodyPr>
          <a:lstStyle/>
          <a:p>
            <a:pPr>
              <a:lnSpc>
                <a:spcPct val="150000"/>
              </a:lnSpc>
            </a:pPr>
            <a:r>
              <a:rPr lang="zh-CN" altLang="en-US" dirty="0" smtClean="0">
                <a:latin typeface="微软雅黑" pitchFamily="34" charset="-122"/>
                <a:ea typeface="微软雅黑" pitchFamily="34" charset="-122"/>
                <a:sym typeface="微软雅黑" pitchFamily="34" charset="-122"/>
              </a:rPr>
              <a:t>我找到你。面对冲突而不是回避或自卫。当你与别人见解不同时，最好的应答是：“你不同意？我需要听听你的想法”。并切实采取行动。在这一步需要极强的倾听能力，尤其是双方情绪激动的时候，更需要能够学会同理心倾听。而不是急于反驳和争辩。</a:t>
            </a:r>
          </a:p>
          <a:p>
            <a:pPr>
              <a:lnSpc>
                <a:spcPct val="150000"/>
              </a:lnSpc>
            </a:pPr>
            <a:r>
              <a:rPr lang="zh-CN" altLang="en-US" dirty="0" smtClean="0">
                <a:latin typeface="微软雅黑" pitchFamily="34" charset="-122"/>
                <a:ea typeface="微软雅黑" pitchFamily="34" charset="-122"/>
                <a:sym typeface="微软雅黑" pitchFamily="34" charset="-122"/>
              </a:rPr>
              <a:t>		</a:t>
            </a:r>
          </a:p>
        </p:txBody>
      </p:sp>
      <p:sp>
        <p:nvSpPr>
          <p:cNvPr id="11273" name="矩形 9"/>
          <p:cNvSpPr>
            <a:spLocks noChangeArrowheads="1"/>
          </p:cNvSpPr>
          <p:nvPr/>
        </p:nvSpPr>
        <p:spPr bwMode="auto">
          <a:xfrm>
            <a:off x="8501090" y="3872142"/>
            <a:ext cx="100012" cy="422910"/>
          </a:xfrm>
          <a:prstGeom prst="rect">
            <a:avLst/>
          </a:prstGeom>
          <a:solidFill>
            <a:srgbClr val="FFC000"/>
          </a:solidFill>
          <a:ln w="25400" cap="flat" cmpd="sng">
            <a:noFill/>
            <a:miter lim="800000"/>
            <a:headEnd/>
            <a:tailEnd/>
          </a:ln>
        </p:spPr>
        <p:txBody>
          <a:bodyPr anchor="ctr"/>
          <a:lstStyle/>
          <a:p>
            <a:pPr algn="ctr"/>
            <a:endParaRPr lang="zh-CN" altLang="zh-CN">
              <a:solidFill>
                <a:srgbClr val="FFFFFF"/>
              </a:solidFill>
              <a:latin typeface="宋体" pitchFamily="2" charset="-122"/>
              <a:ea typeface="宋体" pitchFamily="2" charset="-122"/>
              <a:sym typeface="宋体" pitchFamily="2" charset="-122"/>
            </a:endParaRPr>
          </a:p>
        </p:txBody>
      </p:sp>
      <p:sp>
        <p:nvSpPr>
          <p:cNvPr id="19" name="TextBox 8"/>
          <p:cNvSpPr>
            <a:spLocks noChangeArrowheads="1"/>
          </p:cNvSpPr>
          <p:nvPr/>
        </p:nvSpPr>
        <p:spPr bwMode="auto">
          <a:xfrm>
            <a:off x="1041402" y="2243072"/>
            <a:ext cx="7531126" cy="400110"/>
          </a:xfrm>
          <a:prstGeom prst="rect">
            <a:avLst/>
          </a:prstGeom>
          <a:solidFill>
            <a:srgbClr val="0070C0"/>
          </a:solidFill>
          <a:ln w="9525">
            <a:noFill/>
            <a:miter lim="800000"/>
            <a:headEnd/>
            <a:tailEnd/>
          </a:ln>
        </p:spPr>
        <p:txBody>
          <a:bodyPr wrap="square">
            <a:spAutoFit/>
          </a:bodyPr>
          <a:lstStyle/>
          <a:p>
            <a:r>
              <a:rPr lang="zh-CN" altLang="en-US" sz="2000" b="1" dirty="0" smtClean="0">
                <a:solidFill>
                  <a:schemeClr val="bg1"/>
                </a:solidFill>
                <a:latin typeface="微软雅黑" pitchFamily="34" charset="-122"/>
                <a:ea typeface="微软雅黑" pitchFamily="34" charset="-122"/>
              </a:rPr>
              <a:t>思维模式三：</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主题">
  <a:themeElements>
    <a:clrScheme name="">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Office 主题">
      <a:majorFont>
        <a:latin typeface="Calibri"/>
        <a:ea typeface="宋体"/>
        <a:cs typeface=""/>
      </a:majorFont>
      <a:minorFont>
        <a:latin typeface="Calibri"/>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507</TotalTime>
  <Words>2553</Words>
  <Application>Microsoft Office PowerPoint</Application>
  <PresentationFormat>全屏显示(4:3)</PresentationFormat>
  <Paragraphs>150</Paragraphs>
  <Slides>25</Slides>
  <Notes>0</Notes>
  <HiddenSlides>0</HiddenSlides>
  <MMClips>0</MMClips>
  <ScaleCrop>false</ScaleCrop>
  <HeadingPairs>
    <vt:vector size="6" baseType="variant">
      <vt:variant>
        <vt:lpstr>已用的字体</vt:lpstr>
      </vt:variant>
      <vt:variant>
        <vt:i4>8</vt:i4>
      </vt:variant>
      <vt:variant>
        <vt:lpstr>主题</vt:lpstr>
      </vt:variant>
      <vt:variant>
        <vt:i4>2</vt:i4>
      </vt:variant>
      <vt:variant>
        <vt:lpstr>幻灯片标题</vt:lpstr>
      </vt:variant>
      <vt:variant>
        <vt:i4>25</vt:i4>
      </vt:variant>
    </vt:vector>
  </HeadingPairs>
  <TitlesOfParts>
    <vt:vector size="35" baseType="lpstr">
      <vt:lpstr>华文行楷</vt:lpstr>
      <vt:lpstr>宋体</vt:lpstr>
      <vt:lpstr>微软雅黑</vt:lpstr>
      <vt:lpstr>迷你简北魏楷书</vt:lpstr>
      <vt:lpstr>隶书</vt:lpstr>
      <vt:lpstr>Arial</vt:lpstr>
      <vt:lpstr>Calibri</vt:lpstr>
      <vt:lpstr>Wingdings</vt:lpstr>
      <vt:lpstr>Office 主题</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una</dc:creator>
  <cp:lastModifiedBy>Junqi Tian</cp:lastModifiedBy>
  <cp:revision>37</cp:revision>
  <dcterms:created xsi:type="dcterms:W3CDTF">2013-12-29T07:48:11Z</dcterms:created>
  <dcterms:modified xsi:type="dcterms:W3CDTF">2014-10-08T03:46:59Z</dcterms:modified>
</cp:coreProperties>
</file>